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1.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85" r:id="rId11"/>
    <p:sldId id="265" r:id="rId12"/>
    <p:sldId id="266" r:id="rId13"/>
    <p:sldId id="267" r:id="rId14"/>
    <p:sldId id="268" r:id="rId15"/>
    <p:sldId id="269" r:id="rId16"/>
    <p:sldId id="282" r:id="rId17"/>
    <p:sldId id="270" r:id="rId18"/>
    <p:sldId id="271" r:id="rId19"/>
    <p:sldId id="274" r:id="rId20"/>
    <p:sldId id="281" r:id="rId21"/>
    <p:sldId id="275" r:id="rId22"/>
    <p:sldId id="276" r:id="rId23"/>
    <p:sldId id="277" r:id="rId24"/>
    <p:sldId id="284" r:id="rId25"/>
    <p:sldId id="286" r:id="rId26"/>
    <p:sldId id="287" r:id="rId27"/>
    <p:sldId id="288" r:id="rId28"/>
    <p:sldId id="289" r:id="rId29"/>
    <p:sldId id="283" r:id="rId30"/>
    <p:sldId id="279" r:id="rId31"/>
    <p:sldId id="280" r:id="rId3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Bierstadt"/>
        <a:ea typeface="Bierstadt"/>
        <a:cs typeface="Bierstadt"/>
        <a:sym typeface="Bierstad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Bierstadt"/>
        <a:ea typeface="Bierstadt"/>
        <a:cs typeface="Bierstadt"/>
        <a:sym typeface="Bierstad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Bierstadt"/>
        <a:ea typeface="Bierstadt"/>
        <a:cs typeface="Bierstadt"/>
        <a:sym typeface="Bierstad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Bierstadt"/>
        <a:ea typeface="Bierstadt"/>
        <a:cs typeface="Bierstadt"/>
        <a:sym typeface="Bierstad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Bierstadt"/>
        <a:ea typeface="Bierstadt"/>
        <a:cs typeface="Bierstadt"/>
        <a:sym typeface="Bierstad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Bierstadt"/>
        <a:ea typeface="Bierstadt"/>
        <a:cs typeface="Bierstadt"/>
        <a:sym typeface="Bierstad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Bierstadt"/>
        <a:ea typeface="Bierstadt"/>
        <a:cs typeface="Bierstadt"/>
        <a:sym typeface="Bierstad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Bierstadt"/>
        <a:ea typeface="Bierstadt"/>
        <a:cs typeface="Bierstadt"/>
        <a:sym typeface="Bierstad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Bierstadt"/>
        <a:ea typeface="Bierstadt"/>
        <a:cs typeface="Bierstadt"/>
        <a:sym typeface="Bierstadt"/>
      </a:defRPr>
    </a:lvl9pPr>
  </p:defaultTextStyle>
  <p:extLst>
    <p:ext uri="{521415D9-36F7-43E2-AB2F-B90AF26B5E84}">
      <p14:sectionLst xmlns:p14="http://schemas.microsoft.com/office/powerpoint/2010/main">
        <p14:section name="Default Section" id="{57C826F5-DBD5-4558-8376-E23F22A5FA78}">
          <p14:sldIdLst>
            <p14:sldId id="256"/>
            <p14:sldId id="257"/>
            <p14:sldId id="258"/>
            <p14:sldId id="259"/>
            <p14:sldId id="260"/>
            <p14:sldId id="261"/>
            <p14:sldId id="262"/>
            <p14:sldId id="263"/>
            <p14:sldId id="264"/>
            <p14:sldId id="285"/>
            <p14:sldId id="265"/>
          </p14:sldIdLst>
        </p14:section>
        <p14:section name="Untitled Section" id="{6CA16907-C1C7-491F-B628-59F49B67B60A}">
          <p14:sldIdLst/>
        </p14:section>
        <p14:section name="Untitled Section" id="{FFCDF742-AF09-4B84-9811-F65C0CDE4478}">
          <p14:sldIdLst>
            <p14:sldId id="266"/>
            <p14:sldId id="267"/>
            <p14:sldId id="268"/>
            <p14:sldId id="269"/>
            <p14:sldId id="282"/>
            <p14:sldId id="270"/>
            <p14:sldId id="271"/>
            <p14:sldId id="274"/>
            <p14:sldId id="281"/>
            <p14:sldId id="275"/>
            <p14:sldId id="276"/>
            <p14:sldId id="277"/>
            <p14:sldId id="284"/>
            <p14:sldId id="286"/>
            <p14:sldId id="287"/>
            <p14:sldId id="288"/>
            <p14:sldId id="289"/>
            <p14:sldId id="283"/>
            <p14:sldId id="279"/>
            <p14:sldId id="2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02E418-B8C6-417E-ACA0-6D7E77AF2E3F}" v="1612" dt="2025-02-07T17:09:23.064"/>
    <p1510:client id="{78E5E338-2826-4F24-8458-D1C80547558B}" v="82" dt="2025-02-07T17:18:03.813"/>
    <p1510:client id="{7B6C5224-547A-4003-B8AC-9EDECF5EB414}" v="524" dt="2025-02-07T17:02:49.206"/>
    <p1510:client id="{D85B9EBD-0105-43C4-8909-58D3D7317767}" v="3" dt="2025-02-07T11:16:45.045"/>
    <p1510:client id="{F02E046F-9A74-4B80-A9AF-FBCAEADAE1D6}" v="532" dt="2025-02-07T14:22:37.390"/>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Bierstadt"/>
          <a:ea typeface="Bierstadt"/>
          <a:cs typeface="Bierstad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7DFCA"/>
          </a:solidFill>
        </a:fill>
      </a:tcStyle>
    </a:wholeTbl>
    <a:band2H>
      <a:tcTxStyle/>
      <a:tcStyle>
        <a:tcBdr/>
        <a:fill>
          <a:solidFill>
            <a:srgbClr val="FBF0E6"/>
          </a:solidFill>
        </a:fill>
      </a:tcStyle>
    </a:band2H>
    <a:firstCol>
      <a:tcTxStyle b="on" i="off">
        <a:font>
          <a:latin typeface="Bierstadt"/>
          <a:ea typeface="Bierstadt"/>
          <a:cs typeface="Bierstad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Bierstadt"/>
          <a:ea typeface="Bierstadt"/>
          <a:cs typeface="Bierstad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Bierstadt"/>
          <a:ea typeface="Bierstadt"/>
          <a:cs typeface="Bierstad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Bierstadt"/>
          <a:ea typeface="Bierstadt"/>
          <a:cs typeface="Bierstad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5CECB"/>
          </a:solidFill>
        </a:fill>
      </a:tcStyle>
    </a:wholeTbl>
    <a:band2H>
      <a:tcTxStyle/>
      <a:tcStyle>
        <a:tcBdr/>
        <a:fill>
          <a:solidFill>
            <a:srgbClr val="FAE8E7"/>
          </a:solidFill>
        </a:fill>
      </a:tcStyle>
    </a:band2H>
    <a:firstCol>
      <a:tcTxStyle b="on" i="off">
        <a:font>
          <a:latin typeface="Bierstadt"/>
          <a:ea typeface="Bierstadt"/>
          <a:cs typeface="Bierstad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Bierstadt"/>
          <a:ea typeface="Bierstadt"/>
          <a:cs typeface="Bierstad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Bierstadt"/>
          <a:ea typeface="Bierstadt"/>
          <a:cs typeface="Bierstad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Bierstadt"/>
          <a:ea typeface="Bierstadt"/>
          <a:cs typeface="Bierstad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BD5"/>
          </a:solidFill>
        </a:fill>
      </a:tcStyle>
    </a:wholeTbl>
    <a:band2H>
      <a:tcTxStyle/>
      <a:tcStyle>
        <a:tcBdr/>
        <a:fill>
          <a:solidFill>
            <a:srgbClr val="E6F5EB"/>
          </a:solidFill>
        </a:fill>
      </a:tcStyle>
    </a:band2H>
    <a:firstCol>
      <a:tcTxStyle b="on" i="off">
        <a:font>
          <a:latin typeface="Bierstadt"/>
          <a:ea typeface="Bierstadt"/>
          <a:cs typeface="Bierstad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Bierstadt"/>
          <a:ea typeface="Bierstadt"/>
          <a:cs typeface="Bierstad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Bierstadt"/>
          <a:ea typeface="Bierstadt"/>
          <a:cs typeface="Bierstad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Bierstadt"/>
          <a:ea typeface="Bierstadt"/>
          <a:cs typeface="Bierstad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Bierstadt"/>
          <a:ea typeface="Bierstadt"/>
          <a:cs typeface="Bierstad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Bierstadt"/>
          <a:ea typeface="Bierstadt"/>
          <a:cs typeface="Bierstadt"/>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Bierstadt"/>
          <a:ea typeface="Bierstadt"/>
          <a:cs typeface="Bierstadt"/>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Bierstadt"/>
          <a:ea typeface="Bierstadt"/>
          <a:cs typeface="Bierstad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Bierstadt"/>
          <a:ea typeface="Bierstadt"/>
          <a:cs typeface="Bierstad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Bierstadt"/>
          <a:ea typeface="Bierstadt"/>
          <a:cs typeface="Bierstad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Bierstadt"/>
          <a:ea typeface="Bierstadt"/>
          <a:cs typeface="Bierstad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Bierstadt"/>
          <a:ea typeface="Bierstadt"/>
          <a:cs typeface="Bierstad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Bierstadt"/>
          <a:ea typeface="Bierstadt"/>
          <a:cs typeface="Bierstad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Bierstadt"/>
          <a:ea typeface="Bierstadt"/>
          <a:cs typeface="Bierstadt"/>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Bierstadt"/>
          <a:ea typeface="Bierstadt"/>
          <a:cs typeface="Bierstad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78E5E338-2826-4F24-8458-D1C80547558B}"/>
    <pc:docChg chg="modSld">
      <pc:chgData name="Guest User" userId="" providerId="Windows Live" clId="Web-{78E5E338-2826-4F24-8458-D1C80547558B}" dt="2025-02-07T17:18:03.813" v="85" actId="20577"/>
      <pc:docMkLst>
        <pc:docMk/>
      </pc:docMkLst>
      <pc:sldChg chg="delSp modSp">
        <pc:chgData name="Guest User" userId="" providerId="Windows Live" clId="Web-{78E5E338-2826-4F24-8458-D1C80547558B}" dt="2025-02-07T17:17:38.796" v="71" actId="14100"/>
        <pc:sldMkLst>
          <pc:docMk/>
          <pc:sldMk cId="0" sldId="274"/>
        </pc:sldMkLst>
        <pc:spChg chg="mod">
          <ac:chgData name="Guest User" userId="" providerId="Windows Live" clId="Web-{78E5E338-2826-4F24-8458-D1C80547558B}" dt="2025-02-07T17:17:38.796" v="71" actId="14100"/>
          <ac:spMkLst>
            <pc:docMk/>
            <pc:sldMk cId="0" sldId="274"/>
            <ac:spMk id="288" creationId="{00000000-0000-0000-0000-000000000000}"/>
          </ac:spMkLst>
        </pc:spChg>
        <pc:picChg chg="del">
          <ac:chgData name="Guest User" userId="" providerId="Windows Live" clId="Web-{78E5E338-2826-4F24-8458-D1C80547558B}" dt="2025-02-07T17:17:05.655" v="0"/>
          <ac:picMkLst>
            <pc:docMk/>
            <pc:sldMk cId="0" sldId="274"/>
            <ac:picMk id="7" creationId="{78DC841A-C40C-4E87-C3AE-8C46DCB96DA2}"/>
          </ac:picMkLst>
        </pc:picChg>
      </pc:sldChg>
      <pc:sldChg chg="modSp">
        <pc:chgData name="Guest User" userId="" providerId="Windows Live" clId="Web-{78E5E338-2826-4F24-8458-D1C80547558B}" dt="2025-02-07T17:18:03.813" v="85" actId="20577"/>
        <pc:sldMkLst>
          <pc:docMk/>
          <pc:sldMk cId="2081146342" sldId="281"/>
        </pc:sldMkLst>
        <pc:spChg chg="mod">
          <ac:chgData name="Guest User" userId="" providerId="Windows Live" clId="Web-{78E5E338-2826-4F24-8458-D1C80547558B}" dt="2025-02-07T17:18:03.813" v="85" actId="20577"/>
          <ac:spMkLst>
            <pc:docMk/>
            <pc:sldMk cId="2081146342" sldId="281"/>
            <ac:spMk id="288" creationId="{5512AD5D-1725-0C4B-D39D-F13F14DD3EC8}"/>
          </ac:spMkLst>
        </pc:spChg>
      </pc:sldChg>
    </pc:docChg>
  </pc:docChgLst>
  <pc:docChgLst>
    <pc:chgData name="Esra Mehmedova" userId="3c9c339b91701a52" providerId="Windows Live" clId="Web-{D85B9EBD-0105-43C4-8909-58D3D7317767}"/>
    <pc:docChg chg="modSld">
      <pc:chgData name="Esra Mehmedova" userId="3c9c339b91701a52" providerId="Windows Live" clId="Web-{D85B9EBD-0105-43C4-8909-58D3D7317767}" dt="2025-02-07T11:16:45.045" v="2" actId="20577"/>
      <pc:docMkLst>
        <pc:docMk/>
      </pc:docMkLst>
      <pc:sldChg chg="modSp">
        <pc:chgData name="Esra Mehmedova" userId="3c9c339b91701a52" providerId="Windows Live" clId="Web-{D85B9EBD-0105-43C4-8909-58D3D7317767}" dt="2025-02-07T11:16:45.045" v="2" actId="20577"/>
        <pc:sldMkLst>
          <pc:docMk/>
          <pc:sldMk cId="0" sldId="263"/>
        </pc:sldMkLst>
        <pc:spChg chg="mod">
          <ac:chgData name="Esra Mehmedova" userId="3c9c339b91701a52" providerId="Windows Live" clId="Web-{D85B9EBD-0105-43C4-8909-58D3D7317767}" dt="2025-02-07T11:16:45.045" v="2" actId="20577"/>
          <ac:spMkLst>
            <pc:docMk/>
            <pc:sldMk cId="0" sldId="263"/>
            <ac:spMk id="189" creationId="{00000000-0000-0000-0000-000000000000}"/>
          </ac:spMkLst>
        </pc:spChg>
      </pc:sldChg>
    </pc:docChg>
  </pc:docChgLst>
  <pc:docChgLst>
    <pc:chgData name="Ilia Panayotov" userId="dea6591bea713473" providerId="LiveId" clId="{6802E418-B8C6-417E-ACA0-6D7E77AF2E3F}"/>
    <pc:docChg chg="undo custSel addSld delSld modSld sldOrd">
      <pc:chgData name="Ilia Panayotov" userId="dea6591bea713473" providerId="LiveId" clId="{6802E418-B8C6-417E-ACA0-6D7E77AF2E3F}" dt="2025-02-07T17:09:23.064" v="2141" actId="1076"/>
      <pc:docMkLst>
        <pc:docMk/>
      </pc:docMkLst>
      <pc:sldChg chg="modSp">
        <pc:chgData name="Ilia Panayotov" userId="dea6591bea713473" providerId="LiveId" clId="{6802E418-B8C6-417E-ACA0-6D7E77AF2E3F}" dt="2025-02-07T02:26:51.710" v="1775" actId="20577"/>
        <pc:sldMkLst>
          <pc:docMk/>
          <pc:sldMk cId="0" sldId="257"/>
        </pc:sldMkLst>
        <pc:spChg chg="mod">
          <ac:chgData name="Ilia Panayotov" userId="dea6591bea713473" providerId="LiveId" clId="{6802E418-B8C6-417E-ACA0-6D7E77AF2E3F}" dt="2025-02-07T02:26:51.710" v="1775" actId="20577"/>
          <ac:spMkLst>
            <pc:docMk/>
            <pc:sldMk cId="0" sldId="257"/>
            <ac:spMk id="125" creationId="{00000000-0000-0000-0000-000000000000}"/>
          </ac:spMkLst>
        </pc:spChg>
      </pc:sldChg>
      <pc:sldChg chg="modSp">
        <pc:chgData name="Ilia Panayotov" userId="dea6591bea713473" providerId="LiveId" clId="{6802E418-B8C6-417E-ACA0-6D7E77AF2E3F}" dt="2025-02-07T01:16:26.706" v="924" actId="20577"/>
        <pc:sldMkLst>
          <pc:docMk/>
          <pc:sldMk cId="0" sldId="270"/>
        </pc:sldMkLst>
        <pc:spChg chg="mod">
          <ac:chgData name="Ilia Panayotov" userId="dea6591bea713473" providerId="LiveId" clId="{6802E418-B8C6-417E-ACA0-6D7E77AF2E3F}" dt="2025-02-07T01:16:26.706" v="924" actId="20577"/>
          <ac:spMkLst>
            <pc:docMk/>
            <pc:sldMk cId="0" sldId="270"/>
            <ac:spMk id="255" creationId="{00000000-0000-0000-0000-000000000000}"/>
          </ac:spMkLst>
        </pc:spChg>
      </pc:sldChg>
      <pc:sldChg chg="addSp delSp modSp mod delAnim">
        <pc:chgData name="Ilia Panayotov" userId="dea6591bea713473" providerId="LiveId" clId="{6802E418-B8C6-417E-ACA0-6D7E77AF2E3F}" dt="2025-02-07T00:27:32.522" v="51" actId="1076"/>
        <pc:sldMkLst>
          <pc:docMk/>
          <pc:sldMk cId="0" sldId="271"/>
        </pc:sldMkLst>
        <pc:spChg chg="mod">
          <ac:chgData name="Ilia Panayotov" userId="dea6591bea713473" providerId="LiveId" clId="{6802E418-B8C6-417E-ACA0-6D7E77AF2E3F}" dt="2025-02-07T00:27:24.774" v="47" actId="404"/>
          <ac:spMkLst>
            <pc:docMk/>
            <pc:sldMk cId="0" sldId="271"/>
            <ac:spMk id="264" creationId="{00000000-0000-0000-0000-000000000000}"/>
          </ac:spMkLst>
        </pc:spChg>
        <pc:spChg chg="del">
          <ac:chgData name="Ilia Panayotov" userId="dea6591bea713473" providerId="LiveId" clId="{6802E418-B8C6-417E-ACA0-6D7E77AF2E3F}" dt="2025-02-07T00:27:07.695" v="23" actId="478"/>
          <ac:spMkLst>
            <pc:docMk/>
            <pc:sldMk cId="0" sldId="271"/>
            <ac:spMk id="265" creationId="{00000000-0000-0000-0000-000000000000}"/>
          </ac:spMkLst>
        </pc:spChg>
        <pc:picChg chg="add del mod modCrop">
          <ac:chgData name="Ilia Panayotov" userId="dea6591bea713473" providerId="LiveId" clId="{6802E418-B8C6-417E-ACA0-6D7E77AF2E3F}" dt="2025-02-07T00:26:47.710" v="18" actId="478"/>
          <ac:picMkLst>
            <pc:docMk/>
            <pc:sldMk cId="0" sldId="271"/>
            <ac:picMk id="4" creationId="{6FF90937-2B91-98B5-3B38-FBCF011C54DB}"/>
          </ac:picMkLst>
        </pc:picChg>
        <pc:picChg chg="add mod">
          <ac:chgData name="Ilia Panayotov" userId="dea6591bea713473" providerId="LiveId" clId="{6802E418-B8C6-417E-ACA0-6D7E77AF2E3F}" dt="2025-02-07T00:27:32.522" v="51" actId="1076"/>
          <ac:picMkLst>
            <pc:docMk/>
            <pc:sldMk cId="0" sldId="271"/>
            <ac:picMk id="6" creationId="{4BD25298-EAD8-BFFD-E690-96FAC3DEFFF4}"/>
          </ac:picMkLst>
        </pc:picChg>
      </pc:sldChg>
      <pc:sldChg chg="del">
        <pc:chgData name="Ilia Panayotov" userId="dea6591bea713473" providerId="LiveId" clId="{6802E418-B8C6-417E-ACA0-6D7E77AF2E3F}" dt="2025-02-07T00:27:54.814" v="52" actId="47"/>
        <pc:sldMkLst>
          <pc:docMk/>
          <pc:sldMk cId="0" sldId="272"/>
        </pc:sldMkLst>
      </pc:sldChg>
      <pc:sldChg chg="modSp del">
        <pc:chgData name="Ilia Panayotov" userId="dea6591bea713473" providerId="LiveId" clId="{6802E418-B8C6-417E-ACA0-6D7E77AF2E3F}" dt="2025-02-07T00:41:17.924" v="198" actId="47"/>
        <pc:sldMkLst>
          <pc:docMk/>
          <pc:sldMk cId="0" sldId="273"/>
        </pc:sldMkLst>
        <pc:spChg chg="mod">
          <ac:chgData name="Ilia Panayotov" userId="dea6591bea713473" providerId="LiveId" clId="{6802E418-B8C6-417E-ACA0-6D7E77AF2E3F}" dt="2025-02-07T00:36:30.803" v="130" actId="20577"/>
          <ac:spMkLst>
            <pc:docMk/>
            <pc:sldMk cId="0" sldId="273"/>
            <ac:spMk id="281" creationId="{00000000-0000-0000-0000-000000000000}"/>
          </ac:spMkLst>
        </pc:spChg>
      </pc:sldChg>
      <pc:sldChg chg="addSp delSp modSp mod modTransition modAnim">
        <pc:chgData name="Ilia Panayotov" userId="dea6591bea713473" providerId="LiveId" clId="{6802E418-B8C6-417E-ACA0-6D7E77AF2E3F}" dt="2025-02-07T00:52:20.780" v="441" actId="14100"/>
        <pc:sldMkLst>
          <pc:docMk/>
          <pc:sldMk cId="0" sldId="274"/>
        </pc:sldMkLst>
        <pc:spChg chg="add mod">
          <ac:chgData name="Ilia Panayotov" userId="dea6591bea713473" providerId="LiveId" clId="{6802E418-B8C6-417E-ACA0-6D7E77AF2E3F}" dt="2025-02-07T00:52:20.780" v="441" actId="14100"/>
          <ac:spMkLst>
            <pc:docMk/>
            <pc:sldMk cId="0" sldId="274"/>
            <ac:spMk id="10" creationId="{C3865194-A519-1105-A216-B46B77000C78}"/>
          </ac:spMkLst>
        </pc:spChg>
        <pc:spChg chg="del">
          <ac:chgData name="Ilia Panayotov" userId="dea6591bea713473" providerId="LiveId" clId="{6802E418-B8C6-417E-ACA0-6D7E77AF2E3F}" dt="2025-02-07T00:41:15.397" v="197" actId="478"/>
          <ac:spMkLst>
            <pc:docMk/>
            <pc:sldMk cId="0" sldId="274"/>
            <ac:spMk id="286" creationId="{00000000-0000-0000-0000-000000000000}"/>
          </ac:spMkLst>
        </pc:spChg>
        <pc:spChg chg="mod">
          <ac:chgData name="Ilia Panayotov" userId="dea6591bea713473" providerId="LiveId" clId="{6802E418-B8C6-417E-ACA0-6D7E77AF2E3F}" dt="2025-02-07T00:40:29.421" v="193" actId="20577"/>
          <ac:spMkLst>
            <pc:docMk/>
            <pc:sldMk cId="0" sldId="274"/>
            <ac:spMk id="287" creationId="{00000000-0000-0000-0000-000000000000}"/>
          </ac:spMkLst>
        </pc:spChg>
        <pc:spChg chg="mod">
          <ac:chgData name="Ilia Panayotov" userId="dea6591bea713473" providerId="LiveId" clId="{6802E418-B8C6-417E-ACA0-6D7E77AF2E3F}" dt="2025-02-07T00:50:19.200" v="319" actId="1076"/>
          <ac:spMkLst>
            <pc:docMk/>
            <pc:sldMk cId="0" sldId="274"/>
            <ac:spMk id="288" creationId="{00000000-0000-0000-0000-000000000000}"/>
          </ac:spMkLst>
        </pc:spChg>
        <pc:picChg chg="add del mod">
          <ac:chgData name="Ilia Panayotov" userId="dea6591bea713473" providerId="LiveId" clId="{6802E418-B8C6-417E-ACA0-6D7E77AF2E3F}" dt="2025-02-07T00:42:04.496" v="200" actId="478"/>
          <ac:picMkLst>
            <pc:docMk/>
            <pc:sldMk cId="0" sldId="274"/>
            <ac:picMk id="4" creationId="{D4CF7E86-A93F-4CE2-513C-F35DD55D8693}"/>
          </ac:picMkLst>
        </pc:picChg>
        <pc:picChg chg="add mod modCrop">
          <ac:chgData name="Ilia Panayotov" userId="dea6591bea713473" providerId="LiveId" clId="{6802E418-B8C6-417E-ACA0-6D7E77AF2E3F}" dt="2025-02-07T00:42:21.457" v="204" actId="1076"/>
          <ac:picMkLst>
            <pc:docMk/>
            <pc:sldMk cId="0" sldId="274"/>
            <ac:picMk id="5" creationId="{2D2935B6-8136-D8EF-A042-A6EDBFBDDEE5}"/>
          </ac:picMkLst>
        </pc:picChg>
        <pc:picChg chg="add mod">
          <ac:chgData name="Ilia Panayotov" userId="dea6591bea713473" providerId="LiveId" clId="{6802E418-B8C6-417E-ACA0-6D7E77AF2E3F}" dt="2025-02-07T00:50:16.290" v="318" actId="1076"/>
          <ac:picMkLst>
            <pc:docMk/>
            <pc:sldMk cId="0" sldId="274"/>
            <ac:picMk id="7" creationId="{78DC841A-C40C-4E87-C3AE-8C46DCB96DA2}"/>
          </ac:picMkLst>
        </pc:picChg>
        <pc:picChg chg="add del mod">
          <ac:chgData name="Ilia Panayotov" userId="dea6591bea713473" providerId="LiveId" clId="{6802E418-B8C6-417E-ACA0-6D7E77AF2E3F}" dt="2025-02-07T00:51:46.028" v="364" actId="478"/>
          <ac:picMkLst>
            <pc:docMk/>
            <pc:sldMk cId="0" sldId="274"/>
            <ac:picMk id="9" creationId="{C82EFAD9-9D76-CCE1-42FD-B86FF537A6B2}"/>
          </ac:picMkLst>
        </pc:picChg>
        <pc:picChg chg="add mod">
          <ac:chgData name="Ilia Panayotov" userId="dea6591bea713473" providerId="LiveId" clId="{6802E418-B8C6-417E-ACA0-6D7E77AF2E3F}" dt="2025-02-07T00:51:58.010" v="370" actId="14100"/>
          <ac:picMkLst>
            <pc:docMk/>
            <pc:sldMk cId="0" sldId="274"/>
            <ac:picMk id="12" creationId="{5BB649B4-098C-490D-5668-E080F96D00AB}"/>
          </ac:picMkLst>
        </pc:picChg>
      </pc:sldChg>
      <pc:sldChg chg="addSp modSp mod modAnim">
        <pc:chgData name="Ilia Panayotov" userId="dea6591bea713473" providerId="LiveId" clId="{6802E418-B8C6-417E-ACA0-6D7E77AF2E3F}" dt="2025-02-07T01:22:43.065" v="1403" actId="1076"/>
        <pc:sldMkLst>
          <pc:docMk/>
          <pc:sldMk cId="0" sldId="275"/>
        </pc:sldMkLst>
        <pc:spChg chg="add mod">
          <ac:chgData name="Ilia Panayotov" userId="dea6591bea713473" providerId="LiveId" clId="{6802E418-B8C6-417E-ACA0-6D7E77AF2E3F}" dt="2025-02-07T01:22:43.065" v="1403" actId="1076"/>
          <ac:spMkLst>
            <pc:docMk/>
            <pc:sldMk cId="0" sldId="275"/>
            <ac:spMk id="7" creationId="{945B2F5E-A61E-9172-9B09-1D29C1934B46}"/>
          </ac:spMkLst>
        </pc:spChg>
        <pc:spChg chg="mod">
          <ac:chgData name="Ilia Panayotov" userId="dea6591bea713473" providerId="LiveId" clId="{6802E418-B8C6-417E-ACA0-6D7E77AF2E3F}" dt="2025-02-07T01:20:16.462" v="1270" actId="1076"/>
          <ac:spMkLst>
            <pc:docMk/>
            <pc:sldMk cId="0" sldId="275"/>
            <ac:spMk id="296" creationId="{00000000-0000-0000-0000-000000000000}"/>
          </ac:spMkLst>
        </pc:spChg>
        <pc:spChg chg="mod">
          <ac:chgData name="Ilia Panayotov" userId="dea6591bea713473" providerId="LiveId" clId="{6802E418-B8C6-417E-ACA0-6D7E77AF2E3F}" dt="2025-02-07T01:19:39.350" v="1157"/>
          <ac:spMkLst>
            <pc:docMk/>
            <pc:sldMk cId="0" sldId="275"/>
            <ac:spMk id="297" creationId="{00000000-0000-0000-0000-000000000000}"/>
          </ac:spMkLst>
        </pc:spChg>
        <pc:spChg chg="mod">
          <ac:chgData name="Ilia Panayotov" userId="dea6591bea713473" providerId="LiveId" clId="{6802E418-B8C6-417E-ACA0-6D7E77AF2E3F}" dt="2025-02-07T01:20:53.475" v="1278" actId="14100"/>
          <ac:spMkLst>
            <pc:docMk/>
            <pc:sldMk cId="0" sldId="275"/>
            <ac:spMk id="298" creationId="{00000000-0000-0000-0000-000000000000}"/>
          </ac:spMkLst>
        </pc:spChg>
        <pc:picChg chg="add mod">
          <ac:chgData name="Ilia Panayotov" userId="dea6591bea713473" providerId="LiveId" clId="{6802E418-B8C6-417E-ACA0-6D7E77AF2E3F}" dt="2025-02-07T01:20:45.515" v="1275" actId="14100"/>
          <ac:picMkLst>
            <pc:docMk/>
            <pc:sldMk cId="0" sldId="275"/>
            <ac:picMk id="4" creationId="{474CDD4F-C24B-7B9B-D000-C990E78ACE64}"/>
          </ac:picMkLst>
        </pc:picChg>
        <pc:picChg chg="add mod">
          <ac:chgData name="Ilia Panayotov" userId="dea6591bea713473" providerId="LiveId" clId="{6802E418-B8C6-417E-ACA0-6D7E77AF2E3F}" dt="2025-02-07T01:22:39.696" v="1402" actId="14100"/>
          <ac:picMkLst>
            <pc:docMk/>
            <pc:sldMk cId="0" sldId="275"/>
            <ac:picMk id="6" creationId="{6C5E6300-E0BD-139A-B0D8-DE8DF5BC891C}"/>
          </ac:picMkLst>
        </pc:picChg>
      </pc:sldChg>
      <pc:sldChg chg="addSp delSp modSp mod">
        <pc:chgData name="Ilia Panayotov" userId="dea6591bea713473" providerId="LiveId" clId="{6802E418-B8C6-417E-ACA0-6D7E77AF2E3F}" dt="2025-02-07T01:27:08.662" v="1749" actId="20577"/>
        <pc:sldMkLst>
          <pc:docMk/>
          <pc:sldMk cId="0" sldId="276"/>
        </pc:sldMkLst>
        <pc:spChg chg="mod">
          <ac:chgData name="Ilia Panayotov" userId="dea6591bea713473" providerId="LiveId" clId="{6802E418-B8C6-417E-ACA0-6D7E77AF2E3F}" dt="2025-02-07T01:27:08.662" v="1749" actId="20577"/>
          <ac:spMkLst>
            <pc:docMk/>
            <pc:sldMk cId="0" sldId="276"/>
            <ac:spMk id="309" creationId="{00000000-0000-0000-0000-000000000000}"/>
          </ac:spMkLst>
        </pc:spChg>
        <pc:picChg chg="add mod">
          <ac:chgData name="Ilia Panayotov" userId="dea6591bea713473" providerId="LiveId" clId="{6802E418-B8C6-417E-ACA0-6D7E77AF2E3F}" dt="2025-02-07T01:26:25.741" v="1598" actId="1076"/>
          <ac:picMkLst>
            <pc:docMk/>
            <pc:sldMk cId="0" sldId="276"/>
            <ac:picMk id="4" creationId="{7AC17603-9F75-51BE-A53F-B052679F2594}"/>
          </ac:picMkLst>
        </pc:picChg>
        <pc:picChg chg="del">
          <ac:chgData name="Ilia Panayotov" userId="dea6591bea713473" providerId="LiveId" clId="{6802E418-B8C6-417E-ACA0-6D7E77AF2E3F}" dt="2025-02-07T01:26:18.170" v="1595" actId="478"/>
          <ac:picMkLst>
            <pc:docMk/>
            <pc:sldMk cId="0" sldId="276"/>
            <ac:picMk id="307" creationId="{00000000-0000-0000-0000-000000000000}"/>
          </ac:picMkLst>
        </pc:picChg>
      </pc:sldChg>
      <pc:sldChg chg="modSp">
        <pc:chgData name="Ilia Panayotov" userId="dea6591bea713473" providerId="LiveId" clId="{6802E418-B8C6-417E-ACA0-6D7E77AF2E3F}" dt="2025-02-07T01:27:40.402" v="1761" actId="20577"/>
        <pc:sldMkLst>
          <pc:docMk/>
          <pc:sldMk cId="0" sldId="277"/>
        </pc:sldMkLst>
        <pc:spChg chg="mod">
          <ac:chgData name="Ilia Panayotov" userId="dea6591bea713473" providerId="LiveId" clId="{6802E418-B8C6-417E-ACA0-6D7E77AF2E3F}" dt="2025-02-07T01:27:40.402" v="1761" actId="20577"/>
          <ac:spMkLst>
            <pc:docMk/>
            <pc:sldMk cId="0" sldId="277"/>
            <ac:spMk id="315" creationId="{00000000-0000-0000-0000-000000000000}"/>
          </ac:spMkLst>
        </pc:spChg>
      </pc:sldChg>
      <pc:sldChg chg="del">
        <pc:chgData name="Ilia Panayotov" userId="dea6591bea713473" providerId="LiveId" clId="{6802E418-B8C6-417E-ACA0-6D7E77AF2E3F}" dt="2025-02-07T02:27:18.241" v="1776" actId="47"/>
        <pc:sldMkLst>
          <pc:docMk/>
          <pc:sldMk cId="0" sldId="278"/>
        </pc:sldMkLst>
      </pc:sldChg>
      <pc:sldChg chg="modSp mod">
        <pc:chgData name="Ilia Panayotov" userId="dea6591bea713473" providerId="LiveId" clId="{6802E418-B8C6-417E-ACA0-6D7E77AF2E3F}" dt="2025-02-07T02:28:22.923" v="1889" actId="1076"/>
        <pc:sldMkLst>
          <pc:docMk/>
          <pc:sldMk cId="0" sldId="279"/>
        </pc:sldMkLst>
        <pc:spChg chg="mod">
          <ac:chgData name="Ilia Panayotov" userId="dea6591bea713473" providerId="LiveId" clId="{6802E418-B8C6-417E-ACA0-6D7E77AF2E3F}" dt="2025-02-07T02:28:22.923" v="1889" actId="1076"/>
          <ac:spMkLst>
            <pc:docMk/>
            <pc:sldMk cId="0" sldId="279"/>
            <ac:spMk id="333" creationId="{00000000-0000-0000-0000-000000000000}"/>
          </ac:spMkLst>
        </pc:spChg>
        <pc:spChg chg="mod">
          <ac:chgData name="Ilia Panayotov" userId="dea6591bea713473" providerId="LiveId" clId="{6802E418-B8C6-417E-ACA0-6D7E77AF2E3F}" dt="2025-02-07T02:28:18.444" v="1888" actId="20577"/>
          <ac:spMkLst>
            <pc:docMk/>
            <pc:sldMk cId="0" sldId="279"/>
            <ac:spMk id="336" creationId="{00000000-0000-0000-0000-000000000000}"/>
          </ac:spMkLst>
        </pc:spChg>
      </pc:sldChg>
      <pc:sldChg chg="modSp">
        <pc:chgData name="Ilia Panayotov" userId="dea6591bea713473" providerId="LiveId" clId="{6802E418-B8C6-417E-ACA0-6D7E77AF2E3F}" dt="2025-02-07T02:29:51.706" v="2115" actId="20577"/>
        <pc:sldMkLst>
          <pc:docMk/>
          <pc:sldMk cId="0" sldId="280"/>
        </pc:sldMkLst>
        <pc:spChg chg="mod">
          <ac:chgData name="Ilia Panayotov" userId="dea6591bea713473" providerId="LiveId" clId="{6802E418-B8C6-417E-ACA0-6D7E77AF2E3F}" dt="2025-02-07T02:29:51.706" v="2115" actId="20577"/>
          <ac:spMkLst>
            <pc:docMk/>
            <pc:sldMk cId="0" sldId="280"/>
            <ac:spMk id="346" creationId="{00000000-0000-0000-0000-000000000000}"/>
          </ac:spMkLst>
        </pc:spChg>
      </pc:sldChg>
      <pc:sldChg chg="addSp delSp modSp add mod delAnim">
        <pc:chgData name="Ilia Panayotov" userId="dea6591bea713473" providerId="LiveId" clId="{6802E418-B8C6-417E-ACA0-6D7E77AF2E3F}" dt="2025-02-07T01:19:36.575" v="1156" actId="22"/>
        <pc:sldMkLst>
          <pc:docMk/>
          <pc:sldMk cId="2081146342" sldId="281"/>
        </pc:sldMkLst>
        <pc:spChg chg="del mod">
          <ac:chgData name="Ilia Panayotov" userId="dea6591bea713473" providerId="LiveId" clId="{6802E418-B8C6-417E-ACA0-6D7E77AF2E3F}" dt="2025-02-07T00:54:03.365" v="456" actId="478"/>
          <ac:spMkLst>
            <pc:docMk/>
            <pc:sldMk cId="2081146342" sldId="281"/>
            <ac:spMk id="10" creationId="{991F71EB-2826-C286-9F38-560D055897F3}"/>
          </ac:spMkLst>
        </pc:spChg>
        <pc:spChg chg="mod">
          <ac:chgData name="Ilia Panayotov" userId="dea6591bea713473" providerId="LiveId" clId="{6802E418-B8C6-417E-ACA0-6D7E77AF2E3F}" dt="2025-02-07T01:18:04.437" v="1143" actId="20577"/>
          <ac:spMkLst>
            <pc:docMk/>
            <pc:sldMk cId="2081146342" sldId="281"/>
            <ac:spMk id="288" creationId="{5512AD5D-1725-0C4B-D39D-F13F14DD3EC8}"/>
          </ac:spMkLst>
        </pc:spChg>
        <pc:picChg chg="add mod">
          <ac:chgData name="Ilia Panayotov" userId="dea6591bea713473" providerId="LiveId" clId="{6802E418-B8C6-417E-ACA0-6D7E77AF2E3F}" dt="2025-02-07T00:53:59.445" v="454" actId="14100"/>
          <ac:picMkLst>
            <pc:docMk/>
            <pc:sldMk cId="2081146342" sldId="281"/>
            <ac:picMk id="4" creationId="{ADFEA8C2-AACB-82D0-DFD9-73D3D7E64FAF}"/>
          </ac:picMkLst>
        </pc:picChg>
        <pc:picChg chg="del">
          <ac:chgData name="Ilia Panayotov" userId="dea6591bea713473" providerId="LiveId" clId="{6802E418-B8C6-417E-ACA0-6D7E77AF2E3F}" dt="2025-02-07T00:53:20.174" v="445" actId="478"/>
          <ac:picMkLst>
            <pc:docMk/>
            <pc:sldMk cId="2081146342" sldId="281"/>
            <ac:picMk id="7" creationId="{48684816-FC59-C411-433B-0E2A6C5B9C99}"/>
          </ac:picMkLst>
        </pc:picChg>
        <pc:picChg chg="add del">
          <ac:chgData name="Ilia Panayotov" userId="dea6591bea713473" providerId="LiveId" clId="{6802E418-B8C6-417E-ACA0-6D7E77AF2E3F}" dt="2025-02-07T01:19:36.575" v="1156" actId="22"/>
          <ac:picMkLst>
            <pc:docMk/>
            <pc:sldMk cId="2081146342" sldId="281"/>
            <ac:picMk id="8" creationId="{C3F7DBFC-5A77-BA9E-CC20-34E3A891B315}"/>
          </ac:picMkLst>
        </pc:picChg>
        <pc:picChg chg="del">
          <ac:chgData name="Ilia Panayotov" userId="dea6591bea713473" providerId="LiveId" clId="{6802E418-B8C6-417E-ACA0-6D7E77AF2E3F}" dt="2025-02-07T00:53:23.916" v="446" actId="478"/>
          <ac:picMkLst>
            <pc:docMk/>
            <pc:sldMk cId="2081146342" sldId="281"/>
            <ac:picMk id="12" creationId="{049B661F-F060-39FD-519D-AA22FF5EF3D5}"/>
          </ac:picMkLst>
        </pc:picChg>
      </pc:sldChg>
      <pc:sldChg chg="new del">
        <pc:chgData name="Ilia Panayotov" userId="dea6591bea713473" providerId="LiveId" clId="{6802E418-B8C6-417E-ACA0-6D7E77AF2E3F}" dt="2025-02-07T00:52:32.554" v="443" actId="47"/>
        <pc:sldMkLst>
          <pc:docMk/>
          <pc:sldMk cId="3158670198" sldId="281"/>
        </pc:sldMkLst>
      </pc:sldChg>
      <pc:sldChg chg="addSp modSp new mod ord">
        <pc:chgData name="Ilia Panayotov" userId="dea6591bea713473" providerId="LiveId" clId="{6802E418-B8C6-417E-ACA0-6D7E77AF2E3F}" dt="2025-02-07T01:17:20.182" v="1020" actId="20577"/>
        <pc:sldMkLst>
          <pc:docMk/>
          <pc:sldMk cId="196362205" sldId="282"/>
        </pc:sldMkLst>
        <pc:spChg chg="mod">
          <ac:chgData name="Ilia Panayotov" userId="dea6591bea713473" providerId="LiveId" clId="{6802E418-B8C6-417E-ACA0-6D7E77AF2E3F}" dt="2025-02-07T01:12:04.199" v="923" actId="27636"/>
          <ac:spMkLst>
            <pc:docMk/>
            <pc:sldMk cId="196362205" sldId="282"/>
            <ac:spMk id="2" creationId="{3ECBD262-458F-6D2E-7BC6-AAA18D6772BA}"/>
          </ac:spMkLst>
        </pc:spChg>
        <pc:spChg chg="mod">
          <ac:chgData name="Ilia Panayotov" userId="dea6591bea713473" providerId="LiveId" clId="{6802E418-B8C6-417E-ACA0-6D7E77AF2E3F}" dt="2025-02-07T01:17:20.182" v="1020" actId="20577"/>
          <ac:spMkLst>
            <pc:docMk/>
            <pc:sldMk cId="196362205" sldId="282"/>
            <ac:spMk id="3" creationId="{AA62CF79-114D-6616-5E18-25EB6040941A}"/>
          </ac:spMkLst>
        </pc:spChg>
        <pc:picChg chg="add mod">
          <ac:chgData name="Ilia Panayotov" userId="dea6591bea713473" providerId="LiveId" clId="{6802E418-B8C6-417E-ACA0-6D7E77AF2E3F}" dt="2025-02-07T01:10:23.828" v="783" actId="1076"/>
          <ac:picMkLst>
            <pc:docMk/>
            <pc:sldMk cId="196362205" sldId="282"/>
            <ac:picMk id="6" creationId="{5ADEF152-8485-2F6F-EB19-923E2DFB2EF9}"/>
          </ac:picMkLst>
        </pc:picChg>
      </pc:sldChg>
      <pc:sldChg chg="add">
        <pc:chgData name="Ilia Panayotov" userId="dea6591bea713473" providerId="LiveId" clId="{6802E418-B8C6-417E-ACA0-6D7E77AF2E3F}" dt="2025-02-07T01:27:33.474" v="1750" actId="2890"/>
        <pc:sldMkLst>
          <pc:docMk/>
          <pc:sldMk cId="2082046340" sldId="283"/>
        </pc:sldMkLst>
      </pc:sldChg>
      <pc:sldChg chg="modSp add mod ord">
        <pc:chgData name="Ilia Panayotov" userId="dea6591bea713473" providerId="LiveId" clId="{6802E418-B8C6-417E-ACA0-6D7E77AF2E3F}" dt="2025-02-07T17:06:24.382" v="2127" actId="1076"/>
        <pc:sldMkLst>
          <pc:docMk/>
          <pc:sldMk cId="2296446013" sldId="284"/>
        </pc:sldMkLst>
        <pc:spChg chg="mod">
          <ac:chgData name="Ilia Panayotov" userId="dea6591bea713473" providerId="LiveId" clId="{6802E418-B8C6-417E-ACA0-6D7E77AF2E3F}" dt="2025-02-07T17:06:16.184" v="2124" actId="403"/>
          <ac:spMkLst>
            <pc:docMk/>
            <pc:sldMk cId="2296446013" sldId="284"/>
            <ac:spMk id="324" creationId="{99964416-B885-3E2B-97D8-35F6653F9AFC}"/>
          </ac:spMkLst>
        </pc:spChg>
        <pc:spChg chg="mod">
          <ac:chgData name="Ilia Panayotov" userId="dea6591bea713473" providerId="LiveId" clId="{6802E418-B8C6-417E-ACA0-6D7E77AF2E3F}" dt="2025-02-07T17:06:19.957" v="2125" actId="1076"/>
          <ac:spMkLst>
            <pc:docMk/>
            <pc:sldMk cId="2296446013" sldId="284"/>
            <ac:spMk id="325" creationId="{01E8CF25-5176-2BE4-ABD7-560C52ECDB32}"/>
          </ac:spMkLst>
        </pc:spChg>
        <pc:picChg chg="mod">
          <ac:chgData name="Ilia Panayotov" userId="dea6591bea713473" providerId="LiveId" clId="{6802E418-B8C6-417E-ACA0-6D7E77AF2E3F}" dt="2025-02-07T17:06:24.382" v="2127" actId="1076"/>
          <ac:picMkLst>
            <pc:docMk/>
            <pc:sldMk cId="2296446013" sldId="284"/>
            <ac:picMk id="6" creationId="{E4D541DF-504C-8968-80CE-FA099612E8D1}"/>
          </ac:picMkLst>
        </pc:picChg>
      </pc:sldChg>
      <pc:sldChg chg="delSp modSp mod modTransition">
        <pc:chgData name="Ilia Panayotov" userId="dea6591bea713473" providerId="LiveId" clId="{6802E418-B8C6-417E-ACA0-6D7E77AF2E3F}" dt="2025-02-07T17:09:23.064" v="2141" actId="1076"/>
        <pc:sldMkLst>
          <pc:docMk/>
          <pc:sldMk cId="1375987256" sldId="286"/>
        </pc:sldMkLst>
        <pc:spChg chg="del mod">
          <ac:chgData name="Ilia Panayotov" userId="dea6591bea713473" providerId="LiveId" clId="{6802E418-B8C6-417E-ACA0-6D7E77AF2E3F}" dt="2025-02-07T17:09:09.392" v="2136" actId="478"/>
          <ac:spMkLst>
            <pc:docMk/>
            <pc:sldMk cId="1375987256" sldId="286"/>
            <ac:spMk id="324" creationId="{739CC27C-755C-AEA0-A8E5-B7E5FE92AE59}"/>
          </ac:spMkLst>
        </pc:spChg>
        <pc:spChg chg="mod">
          <ac:chgData name="Ilia Panayotov" userId="dea6591bea713473" providerId="LiveId" clId="{6802E418-B8C6-417E-ACA0-6D7E77AF2E3F}" dt="2025-02-07T17:06:35.886" v="2129" actId="33524"/>
          <ac:spMkLst>
            <pc:docMk/>
            <pc:sldMk cId="1375987256" sldId="286"/>
            <ac:spMk id="325" creationId="{619BEF89-BB8D-E313-095F-326D8AFFD5DF}"/>
          </ac:spMkLst>
        </pc:spChg>
        <pc:spChg chg="del">
          <ac:chgData name="Ilia Panayotov" userId="dea6591bea713473" providerId="LiveId" clId="{6802E418-B8C6-417E-ACA0-6D7E77AF2E3F}" dt="2025-02-07T17:09:16.224" v="2139" actId="478"/>
          <ac:spMkLst>
            <pc:docMk/>
            <pc:sldMk cId="1375987256" sldId="286"/>
            <ac:spMk id="326" creationId="{51F7E994-4E63-1C0A-A63C-FFC0ECC2B9EC}"/>
          </ac:spMkLst>
        </pc:spChg>
        <pc:picChg chg="mod">
          <ac:chgData name="Ilia Panayotov" userId="dea6591bea713473" providerId="LiveId" clId="{6802E418-B8C6-417E-ACA0-6D7E77AF2E3F}" dt="2025-02-07T17:09:23.064" v="2141" actId="1076"/>
          <ac:picMkLst>
            <pc:docMk/>
            <pc:sldMk cId="1375987256" sldId="286"/>
            <ac:picMk id="6" creationId="{23F86D1E-2E84-690A-3928-7AD7E3481A9A}"/>
          </ac:picMkLst>
        </pc:picChg>
      </pc:sldChg>
      <pc:sldChg chg="modTransition">
        <pc:chgData name="Ilia Panayotov" userId="dea6591bea713473" providerId="LiveId" clId="{6802E418-B8C6-417E-ACA0-6D7E77AF2E3F}" dt="2025-02-07T17:07:06.818" v="2131"/>
        <pc:sldMkLst>
          <pc:docMk/>
          <pc:sldMk cId="3845252753" sldId="287"/>
        </pc:sldMkLst>
      </pc:sldChg>
      <pc:sldChg chg="modTransition">
        <pc:chgData name="Ilia Panayotov" userId="dea6591bea713473" providerId="LiveId" clId="{6802E418-B8C6-417E-ACA0-6D7E77AF2E3F}" dt="2025-02-07T17:07:10.814" v="2132"/>
        <pc:sldMkLst>
          <pc:docMk/>
          <pc:sldMk cId="1190594613" sldId="288"/>
        </pc:sldMkLst>
      </pc:sldChg>
      <pc:sldChg chg="modTransition">
        <pc:chgData name="Ilia Panayotov" userId="dea6591bea713473" providerId="LiveId" clId="{6802E418-B8C6-417E-ACA0-6D7E77AF2E3F}" dt="2025-02-07T17:07:21.244" v="2133"/>
        <pc:sldMkLst>
          <pc:docMk/>
          <pc:sldMk cId="241124307" sldId="289"/>
        </pc:sldMkLst>
      </pc:sldChg>
    </pc:docChg>
  </pc:docChgLst>
  <pc:docChgLst>
    <pc:chgData name="Guest User" providerId="Windows Live" clId="Web-{7B6C5224-547A-4003-B8AC-9EDECF5EB414}"/>
    <pc:docChg chg="addSld delSld modSld modSection">
      <pc:chgData name="Guest User" userId="" providerId="Windows Live" clId="Web-{7B6C5224-547A-4003-B8AC-9EDECF5EB414}" dt="2025-02-07T17:02:47.753" v="514" actId="20577"/>
      <pc:docMkLst>
        <pc:docMk/>
      </pc:docMkLst>
      <pc:sldChg chg="addSp delSp modSp addAnim delAnim">
        <pc:chgData name="Guest User" userId="" providerId="Windows Live" clId="Web-{7B6C5224-547A-4003-B8AC-9EDECF5EB414}" dt="2025-02-07T16:57:45.852" v="349" actId="1076"/>
        <pc:sldMkLst>
          <pc:docMk/>
          <pc:sldMk cId="2296446013" sldId="284"/>
        </pc:sldMkLst>
        <pc:spChg chg="mod">
          <ac:chgData name="Guest User" userId="" providerId="Windows Live" clId="Web-{7B6C5224-547A-4003-B8AC-9EDECF5EB414}" dt="2025-02-07T16:55:57.067" v="288" actId="20577"/>
          <ac:spMkLst>
            <pc:docMk/>
            <pc:sldMk cId="2296446013" sldId="284"/>
            <ac:spMk id="324" creationId="{99964416-B885-3E2B-97D8-35F6653F9AFC}"/>
          </ac:spMkLst>
        </pc:spChg>
        <pc:spChg chg="mod">
          <ac:chgData name="Guest User" userId="" providerId="Windows Live" clId="Web-{7B6C5224-547A-4003-B8AC-9EDECF5EB414}" dt="2025-02-07T16:53:16.483" v="187" actId="20577"/>
          <ac:spMkLst>
            <pc:docMk/>
            <pc:sldMk cId="2296446013" sldId="284"/>
            <ac:spMk id="325" creationId="{01E8CF25-5176-2BE4-ABD7-560C52ECDB32}"/>
          </ac:spMkLst>
        </pc:spChg>
        <pc:picChg chg="add del mod">
          <ac:chgData name="Guest User" userId="" providerId="Windows Live" clId="Web-{7B6C5224-547A-4003-B8AC-9EDECF5EB414}" dt="2025-02-07T16:49:33.991" v="3"/>
          <ac:picMkLst>
            <pc:docMk/>
            <pc:sldMk cId="2296446013" sldId="284"/>
            <ac:picMk id="3" creationId="{045BB981-D56C-E1E9-5E4D-FAC252A33787}"/>
          </ac:picMkLst>
        </pc:picChg>
        <pc:picChg chg="add mod">
          <ac:chgData name="Guest User" userId="" providerId="Windows Live" clId="Web-{7B6C5224-547A-4003-B8AC-9EDECF5EB414}" dt="2025-02-07T16:54:17.610" v="193" actId="1076"/>
          <ac:picMkLst>
            <pc:docMk/>
            <pc:sldMk cId="2296446013" sldId="284"/>
            <ac:picMk id="4" creationId="{E32E5AFF-0F26-E229-3F00-8603BC66D4E4}"/>
          </ac:picMkLst>
        </pc:picChg>
        <pc:picChg chg="add mod">
          <ac:chgData name="Guest User" userId="" providerId="Windows Live" clId="Web-{7B6C5224-547A-4003-B8AC-9EDECF5EB414}" dt="2025-02-07T16:57:45.852" v="349" actId="1076"/>
          <ac:picMkLst>
            <pc:docMk/>
            <pc:sldMk cId="2296446013" sldId="284"/>
            <ac:picMk id="5" creationId="{F2944509-4DC5-5C46-3708-A2A0F645DA6D}"/>
          </ac:picMkLst>
        </pc:picChg>
        <pc:picChg chg="add mod">
          <ac:chgData name="Guest User" userId="" providerId="Windows Live" clId="Web-{7B6C5224-547A-4003-B8AC-9EDECF5EB414}" dt="2025-02-07T16:55:58.613" v="289" actId="1076"/>
          <ac:picMkLst>
            <pc:docMk/>
            <pc:sldMk cId="2296446013" sldId="284"/>
            <ac:picMk id="6" creationId="{E4D541DF-504C-8968-80CE-FA099612E8D1}"/>
          </ac:picMkLst>
        </pc:picChg>
      </pc:sldChg>
      <pc:sldChg chg="modSp add replId">
        <pc:chgData name="Guest User" userId="" providerId="Windows Live" clId="Web-{7B6C5224-547A-4003-B8AC-9EDECF5EB414}" dt="2025-02-07T16:57:43.711" v="348" actId="1076"/>
        <pc:sldMkLst>
          <pc:docMk/>
          <pc:sldMk cId="1375987256" sldId="286"/>
        </pc:sldMkLst>
        <pc:spChg chg="mod">
          <ac:chgData name="Guest User" userId="" providerId="Windows Live" clId="Web-{7B6C5224-547A-4003-B8AC-9EDECF5EB414}" dt="2025-02-07T16:55:28.269" v="265" actId="14100"/>
          <ac:spMkLst>
            <pc:docMk/>
            <pc:sldMk cId="1375987256" sldId="286"/>
            <ac:spMk id="325" creationId="{619BEF89-BB8D-E313-095F-326D8AFFD5DF}"/>
          </ac:spMkLst>
        </pc:spChg>
        <pc:picChg chg="mod">
          <ac:chgData name="Guest User" userId="" providerId="Windows Live" clId="Web-{7B6C5224-547A-4003-B8AC-9EDECF5EB414}" dt="2025-02-07T16:57:43.711" v="348" actId="1076"/>
          <ac:picMkLst>
            <pc:docMk/>
            <pc:sldMk cId="1375987256" sldId="286"/>
            <ac:picMk id="5" creationId="{294322EF-5B0C-3F32-BB9C-F4F7E41F57AF}"/>
          </ac:picMkLst>
        </pc:picChg>
        <pc:picChg chg="mod">
          <ac:chgData name="Guest User" userId="" providerId="Windows Live" clId="Web-{7B6C5224-547A-4003-B8AC-9EDECF5EB414}" dt="2025-02-07T16:55:31.659" v="267" actId="1076"/>
          <ac:picMkLst>
            <pc:docMk/>
            <pc:sldMk cId="1375987256" sldId="286"/>
            <ac:picMk id="6" creationId="{23F86D1E-2E84-690A-3928-7AD7E3481A9A}"/>
          </ac:picMkLst>
        </pc:picChg>
      </pc:sldChg>
      <pc:sldChg chg="addSp modSp add replId">
        <pc:chgData name="Guest User" userId="" providerId="Windows Live" clId="Web-{7B6C5224-547A-4003-B8AC-9EDECF5EB414}" dt="2025-02-07T16:57:38.929" v="347" actId="1076"/>
        <pc:sldMkLst>
          <pc:docMk/>
          <pc:sldMk cId="3845252753" sldId="287"/>
        </pc:sldMkLst>
        <pc:spChg chg="mod">
          <ac:chgData name="Guest User" userId="" providerId="Windows Live" clId="Web-{7B6C5224-547A-4003-B8AC-9EDECF5EB414}" dt="2025-02-07T16:56:39.537" v="338" actId="20577"/>
          <ac:spMkLst>
            <pc:docMk/>
            <pc:sldMk cId="3845252753" sldId="287"/>
            <ac:spMk id="325" creationId="{26524658-482B-C998-6C92-141C0535350F}"/>
          </ac:spMkLst>
        </pc:spChg>
        <pc:picChg chg="mod">
          <ac:chgData name="Guest User" userId="" providerId="Windows Live" clId="Web-{7B6C5224-547A-4003-B8AC-9EDECF5EB414}" dt="2025-02-07T16:56:50.959" v="341" actId="1076"/>
          <ac:picMkLst>
            <pc:docMk/>
            <pc:sldMk cId="3845252753" sldId="287"/>
            <ac:picMk id="4" creationId="{774B15F4-429C-B54D-EBEA-9CBC6C1010BD}"/>
          </ac:picMkLst>
        </pc:picChg>
        <pc:picChg chg="mod">
          <ac:chgData name="Guest User" userId="" providerId="Windows Live" clId="Web-{7B6C5224-547A-4003-B8AC-9EDECF5EB414}" dt="2025-02-07T16:57:38.929" v="347" actId="1076"/>
          <ac:picMkLst>
            <pc:docMk/>
            <pc:sldMk cId="3845252753" sldId="287"/>
            <ac:picMk id="5" creationId="{D4946023-61EC-FC23-223C-A33B8278D682}"/>
          </ac:picMkLst>
        </pc:picChg>
        <pc:picChg chg="mod">
          <ac:chgData name="Guest User" userId="" providerId="Windows Live" clId="Web-{7B6C5224-547A-4003-B8AC-9EDECF5EB414}" dt="2025-02-07T16:56:08.317" v="291" actId="1076"/>
          <ac:picMkLst>
            <pc:docMk/>
            <pc:sldMk cId="3845252753" sldId="287"/>
            <ac:picMk id="6" creationId="{0AECA5A6-A7DA-7923-5F4C-B541B2576074}"/>
          </ac:picMkLst>
        </pc:picChg>
        <pc:picChg chg="add mod">
          <ac:chgData name="Guest User" userId="" providerId="Windows Live" clId="Web-{7B6C5224-547A-4003-B8AC-9EDECF5EB414}" dt="2025-02-07T16:57:25.101" v="343" actId="1076"/>
          <ac:picMkLst>
            <pc:docMk/>
            <pc:sldMk cId="3845252753" sldId="287"/>
            <ac:picMk id="7" creationId="{34C49CC7-C141-826D-43E3-33910BA5DA20}"/>
          </ac:picMkLst>
        </pc:picChg>
      </pc:sldChg>
      <pc:sldChg chg="addSp modSp add replId">
        <pc:chgData name="Guest User" userId="" providerId="Windows Live" clId="Web-{7B6C5224-547A-4003-B8AC-9EDECF5EB414}" dt="2025-02-07T17:00:15.794" v="435" actId="1076"/>
        <pc:sldMkLst>
          <pc:docMk/>
          <pc:sldMk cId="1190594613" sldId="288"/>
        </pc:sldMkLst>
        <pc:picChg chg="add mod">
          <ac:chgData name="Guest User" userId="" providerId="Windows Live" clId="Web-{7B6C5224-547A-4003-B8AC-9EDECF5EB414}" dt="2025-02-07T17:00:15.794" v="435" actId="1076"/>
          <ac:picMkLst>
            <pc:docMk/>
            <pc:sldMk cId="1190594613" sldId="288"/>
            <ac:picMk id="3" creationId="{7B9EEC46-D1D1-3F38-A7B3-396D8DED1BFB}"/>
          </ac:picMkLst>
        </pc:picChg>
        <pc:picChg chg="mod ord">
          <ac:chgData name="Guest User" userId="" providerId="Windows Live" clId="Web-{7B6C5224-547A-4003-B8AC-9EDECF5EB414}" dt="2025-02-07T16:58:30.791" v="363" actId="14100"/>
          <ac:picMkLst>
            <pc:docMk/>
            <pc:sldMk cId="1190594613" sldId="288"/>
            <ac:picMk id="5" creationId="{21BF526A-9D2F-D0B9-FD12-9EF53B92C158}"/>
          </ac:picMkLst>
        </pc:picChg>
        <pc:picChg chg="mod">
          <ac:chgData name="Guest User" userId="" providerId="Windows Live" clId="Web-{7B6C5224-547A-4003-B8AC-9EDECF5EB414}" dt="2025-02-07T16:57:33.789" v="346" actId="14100"/>
          <ac:picMkLst>
            <pc:docMk/>
            <pc:sldMk cId="1190594613" sldId="288"/>
            <ac:picMk id="7" creationId="{E9AC8761-1524-A9D5-9687-94A19AA81283}"/>
          </ac:picMkLst>
        </pc:picChg>
      </pc:sldChg>
      <pc:sldChg chg="addSp modSp add replId">
        <pc:chgData name="Guest User" userId="" providerId="Windows Live" clId="Web-{7B6C5224-547A-4003-B8AC-9EDECF5EB414}" dt="2025-02-07T17:02:47.753" v="514" actId="20577"/>
        <pc:sldMkLst>
          <pc:docMk/>
          <pc:sldMk cId="241124307" sldId="289"/>
        </pc:sldMkLst>
        <pc:spChg chg="ord">
          <ac:chgData name="Guest User" userId="" providerId="Windows Live" clId="Web-{7B6C5224-547A-4003-B8AC-9EDECF5EB414}" dt="2025-02-07T17:00:53.249" v="446"/>
          <ac:spMkLst>
            <pc:docMk/>
            <pc:sldMk cId="241124307" sldId="289"/>
            <ac:spMk id="320" creationId="{73DAE5F9-BC6F-13B9-17B2-5E1CC1A418AD}"/>
          </ac:spMkLst>
        </pc:spChg>
        <pc:spChg chg="ord">
          <ac:chgData name="Guest User" userId="" providerId="Windows Live" clId="Web-{7B6C5224-547A-4003-B8AC-9EDECF5EB414}" dt="2025-02-07T17:00:54.499" v="447"/>
          <ac:spMkLst>
            <pc:docMk/>
            <pc:sldMk cId="241124307" sldId="289"/>
            <ac:spMk id="321" creationId="{41DF4464-3691-1289-5B1D-8571019405FF}"/>
          </ac:spMkLst>
        </pc:spChg>
        <pc:spChg chg="ord">
          <ac:chgData name="Guest User" userId="" providerId="Windows Live" clId="Web-{7B6C5224-547A-4003-B8AC-9EDECF5EB414}" dt="2025-02-07T17:00:55.811" v="448"/>
          <ac:spMkLst>
            <pc:docMk/>
            <pc:sldMk cId="241124307" sldId="289"/>
            <ac:spMk id="322" creationId="{4C1ABB86-F1BD-6E11-8F2F-28B6C026E5E9}"/>
          </ac:spMkLst>
        </pc:spChg>
        <pc:spChg chg="ord">
          <ac:chgData name="Guest User" userId="" providerId="Windows Live" clId="Web-{7B6C5224-547A-4003-B8AC-9EDECF5EB414}" dt="2025-02-07T17:00:57.233" v="449"/>
          <ac:spMkLst>
            <pc:docMk/>
            <pc:sldMk cId="241124307" sldId="289"/>
            <ac:spMk id="323" creationId="{95FBE03A-5C9B-A9F6-BD02-AB71EB9B8C38}"/>
          </ac:spMkLst>
        </pc:spChg>
        <pc:spChg chg="mod">
          <ac:chgData name="Guest User" userId="" providerId="Windows Live" clId="Web-{7B6C5224-547A-4003-B8AC-9EDECF5EB414}" dt="2025-02-07T17:02:47.753" v="514" actId="20577"/>
          <ac:spMkLst>
            <pc:docMk/>
            <pc:sldMk cId="241124307" sldId="289"/>
            <ac:spMk id="325" creationId="{95C87881-1A15-5FB3-BEEE-8DC8A868000F}"/>
          </ac:spMkLst>
        </pc:spChg>
        <pc:picChg chg="mod">
          <ac:chgData name="Guest User" userId="" providerId="Windows Live" clId="Web-{7B6C5224-547A-4003-B8AC-9EDECF5EB414}" dt="2025-02-07T16:58:48.619" v="366" actId="1076"/>
          <ac:picMkLst>
            <pc:docMk/>
            <pc:sldMk cId="241124307" sldId="289"/>
            <ac:picMk id="4" creationId="{3B559042-538C-3EC2-45B5-4A90565B3923}"/>
          </ac:picMkLst>
        </pc:picChg>
        <pc:picChg chg="mod">
          <ac:chgData name="Guest User" userId="" providerId="Windows Live" clId="Web-{7B6C5224-547A-4003-B8AC-9EDECF5EB414}" dt="2025-02-07T17:02:04.845" v="476" actId="1076"/>
          <ac:picMkLst>
            <pc:docMk/>
            <pc:sldMk cId="241124307" sldId="289"/>
            <ac:picMk id="5" creationId="{81721E9E-C98D-B0D7-ED92-4D53ADA93224}"/>
          </ac:picMkLst>
        </pc:picChg>
        <pc:picChg chg="mod">
          <ac:chgData name="Guest User" userId="" providerId="Windows Live" clId="Web-{7B6C5224-547A-4003-B8AC-9EDECF5EB414}" dt="2025-02-07T17:02:06.673" v="477" actId="1076"/>
          <ac:picMkLst>
            <pc:docMk/>
            <pc:sldMk cId="241124307" sldId="289"/>
            <ac:picMk id="7" creationId="{82B5FDE7-B8D2-1649-CFB5-CF12585A3DD2}"/>
          </ac:picMkLst>
        </pc:picChg>
        <pc:picChg chg="add mod ord">
          <ac:chgData name="Guest User" userId="" providerId="Windows Live" clId="Web-{7B6C5224-547A-4003-B8AC-9EDECF5EB414}" dt="2025-02-07T17:00:51.686" v="445"/>
          <ac:picMkLst>
            <pc:docMk/>
            <pc:sldMk cId="241124307" sldId="289"/>
            <ac:picMk id="8" creationId="{A5F1F2CF-EC70-7893-8EF5-87536F8ECC56}"/>
          </ac:picMkLst>
        </pc:picChg>
      </pc:sldChg>
      <pc:sldChg chg="add del replId">
        <pc:chgData name="Guest User" userId="" providerId="Windows Live" clId="Web-{7B6C5224-547A-4003-B8AC-9EDECF5EB414}" dt="2025-02-07T17:01:28.453" v="473"/>
        <pc:sldMkLst>
          <pc:docMk/>
          <pc:sldMk cId="3368280370" sldId="290"/>
        </pc:sldMkLst>
      </pc:sldChg>
    </pc:docChg>
  </pc:docChgLst>
  <pc:docChgLst>
    <pc:chgData name="Ilia Panayotov" userId="dea6591bea713473" providerId="LiveId" clId="{674E3036-7FEB-F648-8B6F-18582A9442E2}"/>
    <pc:docChg chg="modSld">
      <pc:chgData name="Ilia Panayotov" userId="dea6591bea713473" providerId="LiveId" clId="{674E3036-7FEB-F648-8B6F-18582A9442E2}" dt="2025-01-30T12:04:26.983" v="27"/>
      <pc:docMkLst>
        <pc:docMk/>
      </pc:docMkLst>
      <pc:sldChg chg="addSp modSp modNotesTx">
        <pc:chgData name="Ilia Panayotov" userId="dea6591bea713473" providerId="LiveId" clId="{674E3036-7FEB-F648-8B6F-18582A9442E2}" dt="2025-01-30T11:59:43.138" v="23"/>
        <pc:sldMkLst>
          <pc:docMk/>
          <pc:sldMk cId="0" sldId="256"/>
        </pc:sldMkLst>
        <pc:spChg chg="add mod">
          <ac:chgData name="Ilia Panayotov" userId="dea6591bea713473" providerId="LiveId" clId="{674E3036-7FEB-F648-8B6F-18582A9442E2}" dt="2025-01-30T11:59:43.138" v="23"/>
          <ac:spMkLst>
            <pc:docMk/>
            <pc:sldMk cId="0" sldId="256"/>
            <ac:spMk id="2" creationId="{3AE5AF3B-2F7E-A210-6ED0-086E3503C8EE}"/>
          </ac:spMkLst>
        </pc:spChg>
      </pc:sldChg>
      <pc:sldChg chg="addSp modSp modNotesTx">
        <pc:chgData name="Ilia Panayotov" userId="dea6591bea713473" providerId="LiveId" clId="{674E3036-7FEB-F648-8B6F-18582A9442E2}" dt="2025-01-30T11:59:43.138" v="23"/>
        <pc:sldMkLst>
          <pc:docMk/>
          <pc:sldMk cId="0" sldId="257"/>
        </pc:sldMkLst>
        <pc:spChg chg="add mod">
          <ac:chgData name="Ilia Panayotov" userId="dea6591bea713473" providerId="LiveId" clId="{674E3036-7FEB-F648-8B6F-18582A9442E2}" dt="2025-01-30T11:59:43.138" v="23"/>
          <ac:spMkLst>
            <pc:docMk/>
            <pc:sldMk cId="0" sldId="257"/>
            <ac:spMk id="2" creationId="{4A6C63B9-D3BF-49B1-D21D-1285A061FC4A}"/>
          </ac:spMkLst>
        </pc:spChg>
      </pc:sldChg>
      <pc:sldChg chg="addSp modSp modNotesTx">
        <pc:chgData name="Ilia Panayotov" userId="dea6591bea713473" providerId="LiveId" clId="{674E3036-7FEB-F648-8B6F-18582A9442E2}" dt="2025-01-30T11:59:43.138" v="23"/>
        <pc:sldMkLst>
          <pc:docMk/>
          <pc:sldMk cId="0" sldId="258"/>
        </pc:sldMkLst>
        <pc:spChg chg="add mod">
          <ac:chgData name="Ilia Panayotov" userId="dea6591bea713473" providerId="LiveId" clId="{674E3036-7FEB-F648-8B6F-18582A9442E2}" dt="2025-01-30T11:59:43.138" v="23"/>
          <ac:spMkLst>
            <pc:docMk/>
            <pc:sldMk cId="0" sldId="258"/>
            <ac:spMk id="2" creationId="{CB29001C-428B-246A-FFB4-B35B1370B438}"/>
          </ac:spMkLst>
        </pc:spChg>
      </pc:sldChg>
      <pc:sldChg chg="addSp modSp modNotesTx">
        <pc:chgData name="Ilia Panayotov" userId="dea6591bea713473" providerId="LiveId" clId="{674E3036-7FEB-F648-8B6F-18582A9442E2}" dt="2025-01-30T11:59:43.138" v="23"/>
        <pc:sldMkLst>
          <pc:docMk/>
          <pc:sldMk cId="0" sldId="259"/>
        </pc:sldMkLst>
        <pc:spChg chg="add mod">
          <ac:chgData name="Ilia Panayotov" userId="dea6591bea713473" providerId="LiveId" clId="{674E3036-7FEB-F648-8B6F-18582A9442E2}" dt="2025-01-30T11:59:43.138" v="23"/>
          <ac:spMkLst>
            <pc:docMk/>
            <pc:sldMk cId="0" sldId="259"/>
            <ac:spMk id="2" creationId="{7E82EFE6-F340-8622-9504-5E08ED10CF46}"/>
          </ac:spMkLst>
        </pc:spChg>
      </pc:sldChg>
      <pc:sldChg chg="addSp modSp modNotesTx">
        <pc:chgData name="Ilia Panayotov" userId="dea6591bea713473" providerId="LiveId" clId="{674E3036-7FEB-F648-8B6F-18582A9442E2}" dt="2025-01-30T11:59:43.138" v="23"/>
        <pc:sldMkLst>
          <pc:docMk/>
          <pc:sldMk cId="0" sldId="260"/>
        </pc:sldMkLst>
        <pc:spChg chg="add mod">
          <ac:chgData name="Ilia Panayotov" userId="dea6591bea713473" providerId="LiveId" clId="{674E3036-7FEB-F648-8B6F-18582A9442E2}" dt="2025-01-30T11:59:43.138" v="23"/>
          <ac:spMkLst>
            <pc:docMk/>
            <pc:sldMk cId="0" sldId="260"/>
            <ac:spMk id="2" creationId="{4BAE99A4-36E4-DCE2-A343-BFC5417193E7}"/>
          </ac:spMkLst>
        </pc:spChg>
      </pc:sldChg>
      <pc:sldChg chg="addSp modSp modNotesTx">
        <pc:chgData name="Ilia Panayotov" userId="dea6591bea713473" providerId="LiveId" clId="{674E3036-7FEB-F648-8B6F-18582A9442E2}" dt="2025-01-30T11:59:43.138" v="23"/>
        <pc:sldMkLst>
          <pc:docMk/>
          <pc:sldMk cId="0" sldId="261"/>
        </pc:sldMkLst>
        <pc:spChg chg="add mod">
          <ac:chgData name="Ilia Panayotov" userId="dea6591bea713473" providerId="LiveId" clId="{674E3036-7FEB-F648-8B6F-18582A9442E2}" dt="2025-01-30T11:59:43.138" v="23"/>
          <ac:spMkLst>
            <pc:docMk/>
            <pc:sldMk cId="0" sldId="261"/>
            <ac:spMk id="2" creationId="{C2DE976F-6039-C9EE-9049-9A5918FF53EC}"/>
          </ac:spMkLst>
        </pc:spChg>
      </pc:sldChg>
      <pc:sldChg chg="addSp modSp modNotesTx">
        <pc:chgData name="Ilia Panayotov" userId="dea6591bea713473" providerId="LiveId" clId="{674E3036-7FEB-F648-8B6F-18582A9442E2}" dt="2025-01-30T11:59:43.138" v="23"/>
        <pc:sldMkLst>
          <pc:docMk/>
          <pc:sldMk cId="0" sldId="262"/>
        </pc:sldMkLst>
        <pc:spChg chg="add mod">
          <ac:chgData name="Ilia Panayotov" userId="dea6591bea713473" providerId="LiveId" clId="{674E3036-7FEB-F648-8B6F-18582A9442E2}" dt="2025-01-30T11:59:43.138" v="23"/>
          <ac:spMkLst>
            <pc:docMk/>
            <pc:sldMk cId="0" sldId="262"/>
            <ac:spMk id="2" creationId="{EF4108B2-A976-DC93-0779-9C3F9ED16837}"/>
          </ac:spMkLst>
        </pc:spChg>
      </pc:sldChg>
      <pc:sldChg chg="addSp modSp modTransition modNotesTx">
        <pc:chgData name="Ilia Panayotov" userId="dea6591bea713473" providerId="LiveId" clId="{674E3036-7FEB-F648-8B6F-18582A9442E2}" dt="2025-01-30T12:02:49.321" v="24"/>
        <pc:sldMkLst>
          <pc:docMk/>
          <pc:sldMk cId="0" sldId="263"/>
        </pc:sldMkLst>
        <pc:spChg chg="add mod">
          <ac:chgData name="Ilia Panayotov" userId="dea6591bea713473" providerId="LiveId" clId="{674E3036-7FEB-F648-8B6F-18582A9442E2}" dt="2025-01-30T11:59:43.138" v="23"/>
          <ac:spMkLst>
            <pc:docMk/>
            <pc:sldMk cId="0" sldId="263"/>
            <ac:spMk id="2" creationId="{EC83605B-36FF-4BB4-BF5E-756D6FE0B184}"/>
          </ac:spMkLst>
        </pc:spChg>
      </pc:sldChg>
      <pc:sldChg chg="addSp modSp">
        <pc:chgData name="Ilia Panayotov" userId="dea6591bea713473" providerId="LiveId" clId="{674E3036-7FEB-F648-8B6F-18582A9442E2}" dt="2025-01-30T11:59:43.138" v="23"/>
        <pc:sldMkLst>
          <pc:docMk/>
          <pc:sldMk cId="0" sldId="264"/>
        </pc:sldMkLst>
        <pc:spChg chg="add mod">
          <ac:chgData name="Ilia Panayotov" userId="dea6591bea713473" providerId="LiveId" clId="{674E3036-7FEB-F648-8B6F-18582A9442E2}" dt="2025-01-30T11:59:43.138" v="23"/>
          <ac:spMkLst>
            <pc:docMk/>
            <pc:sldMk cId="0" sldId="264"/>
            <ac:spMk id="2" creationId="{C0D9C30F-88F7-E2EA-83EB-66A6C7ED8D9A}"/>
          </ac:spMkLst>
        </pc:spChg>
      </pc:sldChg>
      <pc:sldChg chg="addSp modSp modTransition modAnim modNotesTx">
        <pc:chgData name="Ilia Panayotov" userId="dea6591bea713473" providerId="LiveId" clId="{674E3036-7FEB-F648-8B6F-18582A9442E2}" dt="2025-01-30T12:04:26.983" v="27"/>
        <pc:sldMkLst>
          <pc:docMk/>
          <pc:sldMk cId="0" sldId="265"/>
        </pc:sldMkLst>
        <pc:spChg chg="add mod">
          <ac:chgData name="Ilia Panayotov" userId="dea6591bea713473" providerId="LiveId" clId="{674E3036-7FEB-F648-8B6F-18582A9442E2}" dt="2025-01-30T11:59:43.138" v="23"/>
          <ac:spMkLst>
            <pc:docMk/>
            <pc:sldMk cId="0" sldId="265"/>
            <ac:spMk id="2" creationId="{AC22536A-FA56-AA20-9EF1-6423B960AE72}"/>
          </ac:spMkLst>
        </pc:spChg>
      </pc:sldChg>
      <pc:sldChg chg="addSp modSp modNotes">
        <pc:chgData name="Ilia Panayotov" userId="dea6591bea713473" providerId="LiveId" clId="{674E3036-7FEB-F648-8B6F-18582A9442E2}" dt="2025-01-30T11:59:43.138" v="23"/>
        <pc:sldMkLst>
          <pc:docMk/>
          <pc:sldMk cId="0" sldId="266"/>
        </pc:sldMkLst>
        <pc:spChg chg="add mod">
          <ac:chgData name="Ilia Panayotov" userId="dea6591bea713473" providerId="LiveId" clId="{674E3036-7FEB-F648-8B6F-18582A9442E2}" dt="2025-01-30T11:59:43.138" v="23"/>
          <ac:spMkLst>
            <pc:docMk/>
            <pc:sldMk cId="0" sldId="266"/>
            <ac:spMk id="2" creationId="{BB571C9B-007C-A3DF-0788-717FE48F5285}"/>
          </ac:spMkLst>
        </pc:spChg>
      </pc:sldChg>
      <pc:sldChg chg="addSp modSp modNotesTx">
        <pc:chgData name="Ilia Panayotov" userId="dea6591bea713473" providerId="LiveId" clId="{674E3036-7FEB-F648-8B6F-18582A9442E2}" dt="2025-01-30T11:59:43.138" v="23"/>
        <pc:sldMkLst>
          <pc:docMk/>
          <pc:sldMk cId="0" sldId="267"/>
        </pc:sldMkLst>
        <pc:spChg chg="add mod">
          <ac:chgData name="Ilia Panayotov" userId="dea6591bea713473" providerId="LiveId" clId="{674E3036-7FEB-F648-8B6F-18582A9442E2}" dt="2025-01-30T11:59:43.138" v="23"/>
          <ac:spMkLst>
            <pc:docMk/>
            <pc:sldMk cId="0" sldId="267"/>
            <ac:spMk id="2" creationId="{70139A13-AABA-E3AB-0833-A3CC6CDA991C}"/>
          </ac:spMkLst>
        </pc:spChg>
      </pc:sldChg>
      <pc:sldChg chg="addSp modSp modNotesTx">
        <pc:chgData name="Ilia Panayotov" userId="dea6591bea713473" providerId="LiveId" clId="{674E3036-7FEB-F648-8B6F-18582A9442E2}" dt="2025-01-30T11:59:43.138" v="23"/>
        <pc:sldMkLst>
          <pc:docMk/>
          <pc:sldMk cId="0" sldId="268"/>
        </pc:sldMkLst>
        <pc:spChg chg="add mod">
          <ac:chgData name="Ilia Panayotov" userId="dea6591bea713473" providerId="LiveId" clId="{674E3036-7FEB-F648-8B6F-18582A9442E2}" dt="2025-01-30T11:59:43.138" v="23"/>
          <ac:spMkLst>
            <pc:docMk/>
            <pc:sldMk cId="0" sldId="268"/>
            <ac:spMk id="2" creationId="{170DF392-3787-C1BA-C5E7-283E9357361B}"/>
          </ac:spMkLst>
        </pc:spChg>
      </pc:sldChg>
      <pc:sldChg chg="addSp modSp modNotesTx">
        <pc:chgData name="Ilia Panayotov" userId="dea6591bea713473" providerId="LiveId" clId="{674E3036-7FEB-F648-8B6F-18582A9442E2}" dt="2025-01-30T11:59:43.138" v="23"/>
        <pc:sldMkLst>
          <pc:docMk/>
          <pc:sldMk cId="0" sldId="269"/>
        </pc:sldMkLst>
        <pc:spChg chg="add mod">
          <ac:chgData name="Ilia Panayotov" userId="dea6591bea713473" providerId="LiveId" clId="{674E3036-7FEB-F648-8B6F-18582A9442E2}" dt="2025-01-30T11:59:43.138" v="23"/>
          <ac:spMkLst>
            <pc:docMk/>
            <pc:sldMk cId="0" sldId="269"/>
            <ac:spMk id="2" creationId="{2AB9D77F-B54F-F1F8-B41C-03ED564B8EE2}"/>
          </ac:spMkLst>
        </pc:spChg>
      </pc:sldChg>
      <pc:sldChg chg="addSp modSp modNotesTx">
        <pc:chgData name="Ilia Panayotov" userId="dea6591bea713473" providerId="LiveId" clId="{674E3036-7FEB-F648-8B6F-18582A9442E2}" dt="2025-01-30T11:59:43.138" v="23"/>
        <pc:sldMkLst>
          <pc:docMk/>
          <pc:sldMk cId="0" sldId="270"/>
        </pc:sldMkLst>
        <pc:spChg chg="add mod">
          <ac:chgData name="Ilia Panayotov" userId="dea6591bea713473" providerId="LiveId" clId="{674E3036-7FEB-F648-8B6F-18582A9442E2}" dt="2025-01-30T11:59:43.138" v="23"/>
          <ac:spMkLst>
            <pc:docMk/>
            <pc:sldMk cId="0" sldId="270"/>
            <ac:spMk id="2" creationId="{664CDDBE-E803-D9C4-8013-331EB57BEE0A}"/>
          </ac:spMkLst>
        </pc:spChg>
      </pc:sldChg>
      <pc:sldChg chg="addSp modSp modNotesTx">
        <pc:chgData name="Ilia Panayotov" userId="dea6591bea713473" providerId="LiveId" clId="{674E3036-7FEB-F648-8B6F-18582A9442E2}" dt="2025-01-30T11:59:43.138" v="23"/>
        <pc:sldMkLst>
          <pc:docMk/>
          <pc:sldMk cId="0" sldId="271"/>
        </pc:sldMkLst>
        <pc:spChg chg="add mod">
          <ac:chgData name="Ilia Panayotov" userId="dea6591bea713473" providerId="LiveId" clId="{674E3036-7FEB-F648-8B6F-18582A9442E2}" dt="2025-01-30T11:59:43.138" v="23"/>
          <ac:spMkLst>
            <pc:docMk/>
            <pc:sldMk cId="0" sldId="271"/>
            <ac:spMk id="2" creationId="{71884D61-9BEF-44D7-AE8E-ADA8BD0BB6A6}"/>
          </ac:spMkLst>
        </pc:spChg>
      </pc:sldChg>
      <pc:sldChg chg="addSp modSp modNotesTx">
        <pc:chgData name="Ilia Panayotov" userId="dea6591bea713473" providerId="LiveId" clId="{674E3036-7FEB-F648-8B6F-18582A9442E2}" dt="2025-01-30T11:59:43.138" v="23"/>
        <pc:sldMkLst>
          <pc:docMk/>
          <pc:sldMk cId="0" sldId="272"/>
        </pc:sldMkLst>
      </pc:sldChg>
      <pc:sldChg chg="addSp modSp modNotesTx">
        <pc:chgData name="Ilia Panayotov" userId="dea6591bea713473" providerId="LiveId" clId="{674E3036-7FEB-F648-8B6F-18582A9442E2}" dt="2025-01-30T11:59:43.138" v="23"/>
        <pc:sldMkLst>
          <pc:docMk/>
          <pc:sldMk cId="0" sldId="273"/>
        </pc:sldMkLst>
      </pc:sldChg>
      <pc:sldChg chg="addSp modSp modNotesTx">
        <pc:chgData name="Ilia Panayotov" userId="dea6591bea713473" providerId="LiveId" clId="{674E3036-7FEB-F648-8B6F-18582A9442E2}" dt="2025-01-30T11:59:43.138" v="23"/>
        <pc:sldMkLst>
          <pc:docMk/>
          <pc:sldMk cId="0" sldId="274"/>
        </pc:sldMkLst>
        <pc:spChg chg="add mod">
          <ac:chgData name="Ilia Panayotov" userId="dea6591bea713473" providerId="LiveId" clId="{674E3036-7FEB-F648-8B6F-18582A9442E2}" dt="2025-01-30T11:59:43.138" v="23"/>
          <ac:spMkLst>
            <pc:docMk/>
            <pc:sldMk cId="0" sldId="274"/>
            <ac:spMk id="2" creationId="{EEB200C1-F0FD-801D-A880-D0B5A36C7C75}"/>
          </ac:spMkLst>
        </pc:spChg>
      </pc:sldChg>
      <pc:sldChg chg="addSp modSp modNotesTx">
        <pc:chgData name="Ilia Panayotov" userId="dea6591bea713473" providerId="LiveId" clId="{674E3036-7FEB-F648-8B6F-18582A9442E2}" dt="2025-01-30T11:59:43.138" v="23"/>
        <pc:sldMkLst>
          <pc:docMk/>
          <pc:sldMk cId="0" sldId="275"/>
        </pc:sldMkLst>
        <pc:spChg chg="add mod">
          <ac:chgData name="Ilia Panayotov" userId="dea6591bea713473" providerId="LiveId" clId="{674E3036-7FEB-F648-8B6F-18582A9442E2}" dt="2025-01-30T11:59:43.138" v="23"/>
          <ac:spMkLst>
            <pc:docMk/>
            <pc:sldMk cId="0" sldId="275"/>
            <ac:spMk id="2" creationId="{D955010C-48DD-78F2-2DF8-0914495C2C57}"/>
          </ac:spMkLst>
        </pc:spChg>
      </pc:sldChg>
      <pc:sldChg chg="addSp modSp modNotesTx">
        <pc:chgData name="Ilia Panayotov" userId="dea6591bea713473" providerId="LiveId" clId="{674E3036-7FEB-F648-8B6F-18582A9442E2}" dt="2025-01-30T11:59:43.138" v="23"/>
        <pc:sldMkLst>
          <pc:docMk/>
          <pc:sldMk cId="0" sldId="276"/>
        </pc:sldMkLst>
        <pc:spChg chg="add mod">
          <ac:chgData name="Ilia Panayotov" userId="dea6591bea713473" providerId="LiveId" clId="{674E3036-7FEB-F648-8B6F-18582A9442E2}" dt="2025-01-30T11:59:43.138" v="23"/>
          <ac:spMkLst>
            <pc:docMk/>
            <pc:sldMk cId="0" sldId="276"/>
            <ac:spMk id="2" creationId="{A94472F4-F7BE-BEE4-FDE3-488CF3C393B4}"/>
          </ac:spMkLst>
        </pc:spChg>
      </pc:sldChg>
      <pc:sldChg chg="addSp modSp modNotesTx">
        <pc:chgData name="Ilia Panayotov" userId="dea6591bea713473" providerId="LiveId" clId="{674E3036-7FEB-F648-8B6F-18582A9442E2}" dt="2025-01-30T11:59:43.138" v="23"/>
        <pc:sldMkLst>
          <pc:docMk/>
          <pc:sldMk cId="0" sldId="277"/>
        </pc:sldMkLst>
        <pc:spChg chg="add mod">
          <ac:chgData name="Ilia Panayotov" userId="dea6591bea713473" providerId="LiveId" clId="{674E3036-7FEB-F648-8B6F-18582A9442E2}" dt="2025-01-30T11:59:43.138" v="23"/>
          <ac:spMkLst>
            <pc:docMk/>
            <pc:sldMk cId="0" sldId="277"/>
            <ac:spMk id="2" creationId="{D684BDD4-ADCF-FFD8-6B24-9F82A5F58EA2}"/>
          </ac:spMkLst>
        </pc:spChg>
      </pc:sldChg>
      <pc:sldChg chg="addSp modSp modNotesTx">
        <pc:chgData name="Ilia Panayotov" userId="dea6591bea713473" providerId="LiveId" clId="{674E3036-7FEB-F648-8B6F-18582A9442E2}" dt="2025-01-30T11:59:43.138" v="23"/>
        <pc:sldMkLst>
          <pc:docMk/>
          <pc:sldMk cId="0" sldId="278"/>
        </pc:sldMkLst>
      </pc:sldChg>
      <pc:sldChg chg="addSp modSp modNotesTx">
        <pc:chgData name="Ilia Panayotov" userId="dea6591bea713473" providerId="LiveId" clId="{674E3036-7FEB-F648-8B6F-18582A9442E2}" dt="2025-01-30T11:59:43.138" v="23"/>
        <pc:sldMkLst>
          <pc:docMk/>
          <pc:sldMk cId="0" sldId="279"/>
        </pc:sldMkLst>
        <pc:spChg chg="add mod">
          <ac:chgData name="Ilia Panayotov" userId="dea6591bea713473" providerId="LiveId" clId="{674E3036-7FEB-F648-8B6F-18582A9442E2}" dt="2025-01-30T11:59:43.138" v="23"/>
          <ac:spMkLst>
            <pc:docMk/>
            <pc:sldMk cId="0" sldId="279"/>
            <ac:spMk id="2" creationId="{E742E480-6685-6135-F90D-83E50D5E0B5D}"/>
          </ac:spMkLst>
        </pc:spChg>
      </pc:sldChg>
      <pc:sldChg chg="addSp modSp modNotesTx">
        <pc:chgData name="Ilia Panayotov" userId="dea6591bea713473" providerId="LiveId" clId="{674E3036-7FEB-F648-8B6F-18582A9442E2}" dt="2025-01-30T11:59:43.138" v="23"/>
        <pc:sldMkLst>
          <pc:docMk/>
          <pc:sldMk cId="0" sldId="280"/>
        </pc:sldMkLst>
        <pc:spChg chg="add mod">
          <ac:chgData name="Ilia Panayotov" userId="dea6591bea713473" providerId="LiveId" clId="{674E3036-7FEB-F648-8B6F-18582A9442E2}" dt="2025-01-30T11:59:43.138" v="23"/>
          <ac:spMkLst>
            <pc:docMk/>
            <pc:sldMk cId="0" sldId="280"/>
            <ac:spMk id="2" creationId="{D9E913B9-C6A7-7A46-A9C9-50496552E3B1}"/>
          </ac:spMkLst>
        </pc:spChg>
      </pc:sldChg>
    </pc:docChg>
  </pc:docChgLst>
  <pc:docChgLst>
    <pc:chgData name="Esra Mehmedova" userId="3c9c339b91701a52" providerId="LiveId" clId="{F02E046F-9A74-4B80-A9AF-FBCAEADAE1D6}"/>
    <pc:docChg chg="undo custSel addSld modSld sldOrd addSection delSection">
      <pc:chgData name="Esra Mehmedova" userId="3c9c339b91701a52" providerId="LiveId" clId="{F02E046F-9A74-4B80-A9AF-FBCAEADAE1D6}" dt="2025-02-07T14:22:37.390" v="1323"/>
      <pc:docMkLst>
        <pc:docMk/>
      </pc:docMkLst>
      <pc:sldChg chg="modSp">
        <pc:chgData name="Esra Mehmedova" userId="3c9c339b91701a52" providerId="LiveId" clId="{F02E046F-9A74-4B80-A9AF-FBCAEADAE1D6}" dt="2025-02-07T11:43:44.152" v="14" actId="20577"/>
        <pc:sldMkLst>
          <pc:docMk/>
          <pc:sldMk cId="0" sldId="256"/>
        </pc:sldMkLst>
        <pc:spChg chg="mod">
          <ac:chgData name="Esra Mehmedova" userId="3c9c339b91701a52" providerId="LiveId" clId="{F02E046F-9A74-4B80-A9AF-FBCAEADAE1D6}" dt="2025-02-07T11:43:44.152" v="14" actId="20577"/>
          <ac:spMkLst>
            <pc:docMk/>
            <pc:sldMk cId="0" sldId="256"/>
            <ac:spMk id="114" creationId="{00000000-0000-0000-0000-000000000000}"/>
          </ac:spMkLst>
        </pc:spChg>
      </pc:sldChg>
      <pc:sldChg chg="modSp">
        <pc:chgData name="Esra Mehmedova" userId="3c9c339b91701a52" providerId="LiveId" clId="{F02E046F-9A74-4B80-A9AF-FBCAEADAE1D6}" dt="2025-02-07T11:45:14.893" v="22" actId="20577"/>
        <pc:sldMkLst>
          <pc:docMk/>
          <pc:sldMk cId="0" sldId="257"/>
        </pc:sldMkLst>
        <pc:spChg chg="mod">
          <ac:chgData name="Esra Mehmedova" userId="3c9c339b91701a52" providerId="LiveId" clId="{F02E046F-9A74-4B80-A9AF-FBCAEADAE1D6}" dt="2025-02-07T11:45:14.893" v="22" actId="20577"/>
          <ac:spMkLst>
            <pc:docMk/>
            <pc:sldMk cId="0" sldId="257"/>
            <ac:spMk id="125" creationId="{00000000-0000-0000-0000-000000000000}"/>
          </ac:spMkLst>
        </pc:spChg>
      </pc:sldChg>
      <pc:sldChg chg="modSp">
        <pc:chgData name="Esra Mehmedova" userId="3c9c339b91701a52" providerId="LiveId" clId="{F02E046F-9A74-4B80-A9AF-FBCAEADAE1D6}" dt="2025-02-07T11:45:44.810" v="26" actId="20577"/>
        <pc:sldMkLst>
          <pc:docMk/>
          <pc:sldMk cId="0" sldId="260"/>
        </pc:sldMkLst>
        <pc:spChg chg="mod">
          <ac:chgData name="Esra Mehmedova" userId="3c9c339b91701a52" providerId="LiveId" clId="{F02E046F-9A74-4B80-A9AF-FBCAEADAE1D6}" dt="2025-02-07T11:45:44.810" v="26" actId="20577"/>
          <ac:spMkLst>
            <pc:docMk/>
            <pc:sldMk cId="0" sldId="260"/>
            <ac:spMk id="162" creationId="{00000000-0000-0000-0000-000000000000}"/>
          </ac:spMkLst>
        </pc:spChg>
      </pc:sldChg>
      <pc:sldChg chg="modSp">
        <pc:chgData name="Esra Mehmedova" userId="3c9c339b91701a52" providerId="LiveId" clId="{F02E046F-9A74-4B80-A9AF-FBCAEADAE1D6}" dt="2025-02-07T11:46:38.324" v="30" actId="20577"/>
        <pc:sldMkLst>
          <pc:docMk/>
          <pc:sldMk cId="0" sldId="262"/>
        </pc:sldMkLst>
        <pc:spChg chg="mod">
          <ac:chgData name="Esra Mehmedova" userId="3c9c339b91701a52" providerId="LiveId" clId="{F02E046F-9A74-4B80-A9AF-FBCAEADAE1D6}" dt="2025-02-07T11:46:38.324" v="30" actId="20577"/>
          <ac:spMkLst>
            <pc:docMk/>
            <pc:sldMk cId="0" sldId="262"/>
            <ac:spMk id="179" creationId="{00000000-0000-0000-0000-000000000000}"/>
          </ac:spMkLst>
        </pc:spChg>
      </pc:sldChg>
      <pc:sldChg chg="modSp mod">
        <pc:chgData name="Esra Mehmedova" userId="3c9c339b91701a52" providerId="LiveId" clId="{F02E046F-9A74-4B80-A9AF-FBCAEADAE1D6}" dt="2025-02-07T11:47:50.768" v="31"/>
        <pc:sldMkLst>
          <pc:docMk/>
          <pc:sldMk cId="0" sldId="265"/>
        </pc:sldMkLst>
        <pc:spChg chg="mod">
          <ac:chgData name="Esra Mehmedova" userId="3c9c339b91701a52" providerId="LiveId" clId="{F02E046F-9A74-4B80-A9AF-FBCAEADAE1D6}" dt="2025-02-07T11:47:50.768" v="31"/>
          <ac:spMkLst>
            <pc:docMk/>
            <pc:sldMk cId="0" sldId="265"/>
            <ac:spMk id="198" creationId="{00000000-0000-0000-0000-000000000000}"/>
          </ac:spMkLst>
        </pc:spChg>
      </pc:sldChg>
      <pc:sldChg chg="addSp delSp modSp mod modAnim">
        <pc:chgData name="Esra Mehmedova" userId="3c9c339b91701a52" providerId="LiveId" clId="{F02E046F-9A74-4B80-A9AF-FBCAEADAE1D6}" dt="2025-02-07T14:02:01.174" v="1230" actId="20577"/>
        <pc:sldMkLst>
          <pc:docMk/>
          <pc:sldMk cId="0" sldId="266"/>
        </pc:sldMkLst>
        <pc:spChg chg="del mod topLvl">
          <ac:chgData name="Esra Mehmedova" userId="3c9c339b91701a52" providerId="LiveId" clId="{F02E046F-9A74-4B80-A9AF-FBCAEADAE1D6}" dt="2025-02-07T12:13:25.235" v="178" actId="478"/>
          <ac:spMkLst>
            <pc:docMk/>
            <pc:sldMk cId="0" sldId="266"/>
            <ac:spMk id="4" creationId="{F5AD799C-264C-190C-F8C5-67A2A18C317A}"/>
          </ac:spMkLst>
        </pc:spChg>
        <pc:spChg chg="del mod topLvl">
          <ac:chgData name="Esra Mehmedova" userId="3c9c339b91701a52" providerId="LiveId" clId="{F02E046F-9A74-4B80-A9AF-FBCAEADAE1D6}" dt="2025-02-07T12:13:23.645" v="177" actId="478"/>
          <ac:spMkLst>
            <pc:docMk/>
            <pc:sldMk cId="0" sldId="266"/>
            <ac:spMk id="5" creationId="{60C4FC7C-DE10-CCB4-C23D-0E2901899D08}"/>
          </ac:spMkLst>
        </pc:spChg>
        <pc:spChg chg="del mod topLvl">
          <ac:chgData name="Esra Mehmedova" userId="3c9c339b91701a52" providerId="LiveId" clId="{F02E046F-9A74-4B80-A9AF-FBCAEADAE1D6}" dt="2025-02-07T12:12:35.876" v="148" actId="478"/>
          <ac:spMkLst>
            <pc:docMk/>
            <pc:sldMk cId="0" sldId="266"/>
            <ac:spMk id="7" creationId="{1426E1A7-E0C6-5E43-F35B-B9D29D003E6D}"/>
          </ac:spMkLst>
        </pc:spChg>
        <pc:spChg chg="del mod topLvl">
          <ac:chgData name="Esra Mehmedova" userId="3c9c339b91701a52" providerId="LiveId" clId="{F02E046F-9A74-4B80-A9AF-FBCAEADAE1D6}" dt="2025-02-07T12:12:25.044" v="146" actId="478"/>
          <ac:spMkLst>
            <pc:docMk/>
            <pc:sldMk cId="0" sldId="266"/>
            <ac:spMk id="8" creationId="{FDEF88D2-2818-7899-7B64-91D79BBAEE35}"/>
          </ac:spMkLst>
        </pc:spChg>
        <pc:spChg chg="mod">
          <ac:chgData name="Esra Mehmedova" userId="3c9c339b91701a52" providerId="LiveId" clId="{F02E046F-9A74-4B80-A9AF-FBCAEADAE1D6}" dt="2025-02-07T12:12:08.033" v="118"/>
          <ac:spMkLst>
            <pc:docMk/>
            <pc:sldMk cId="0" sldId="266"/>
            <ac:spMk id="206" creationId="{00000000-0000-0000-0000-000000000000}"/>
          </ac:spMkLst>
        </pc:spChg>
        <pc:spChg chg="mod">
          <ac:chgData name="Esra Mehmedova" userId="3c9c339b91701a52" providerId="LiveId" clId="{F02E046F-9A74-4B80-A9AF-FBCAEADAE1D6}" dt="2025-02-07T14:01:54.733" v="1228" actId="403"/>
          <ac:spMkLst>
            <pc:docMk/>
            <pc:sldMk cId="0" sldId="266"/>
            <ac:spMk id="209" creationId="{00000000-0000-0000-0000-000000000000}"/>
          </ac:spMkLst>
        </pc:spChg>
        <pc:grpChg chg="add del mod">
          <ac:chgData name="Esra Mehmedova" userId="3c9c339b91701a52" providerId="LiveId" clId="{F02E046F-9A74-4B80-A9AF-FBCAEADAE1D6}" dt="2025-02-07T12:13:23.645" v="177" actId="478"/>
          <ac:grpSpMkLst>
            <pc:docMk/>
            <pc:sldMk cId="0" sldId="266"/>
            <ac:grpSpMk id="3" creationId="{AC35456A-8919-079C-DB38-04FB8EBF316B}"/>
          </ac:grpSpMkLst>
        </pc:grpChg>
        <pc:grpChg chg="del">
          <ac:chgData name="Esra Mehmedova" userId="3c9c339b91701a52" providerId="LiveId" clId="{F02E046F-9A74-4B80-A9AF-FBCAEADAE1D6}" dt="2025-02-07T13:32:36.532" v="677" actId="478"/>
          <ac:grpSpMkLst>
            <pc:docMk/>
            <pc:sldMk cId="0" sldId="266"/>
            <ac:grpSpMk id="5" creationId="{E06AA43E-555F-AE70-5AA7-6B8D758D0F43}"/>
          </ac:grpSpMkLst>
        </pc:grpChg>
        <pc:grpChg chg="add del mod">
          <ac:chgData name="Esra Mehmedova" userId="3c9c339b91701a52" providerId="LiveId" clId="{F02E046F-9A74-4B80-A9AF-FBCAEADAE1D6}" dt="2025-02-07T12:12:25.044" v="146" actId="478"/>
          <ac:grpSpMkLst>
            <pc:docMk/>
            <pc:sldMk cId="0" sldId="266"/>
            <ac:grpSpMk id="6" creationId="{B5D96F89-2215-F61F-B0DD-C539525594AD}"/>
          </ac:grpSpMkLst>
        </pc:grpChg>
        <pc:grpChg chg="mod">
          <ac:chgData name="Esra Mehmedova" userId="3c9c339b91701a52" providerId="LiveId" clId="{F02E046F-9A74-4B80-A9AF-FBCAEADAE1D6}" dt="2025-02-07T13:38:20.477" v="735" actId="1076"/>
          <ac:grpSpMkLst>
            <pc:docMk/>
            <pc:sldMk cId="0" sldId="266"/>
            <ac:grpSpMk id="31" creationId="{7A7D1346-5443-7A79-A1B6-104C4139D423}"/>
          </ac:grpSpMkLst>
        </pc:grpChg>
        <pc:picChg chg="add mod">
          <ac:chgData name="Esra Mehmedova" userId="3c9c339b91701a52" providerId="LiveId" clId="{F02E046F-9A74-4B80-A9AF-FBCAEADAE1D6}" dt="2025-02-07T13:54:05.746" v="1059" actId="1037"/>
          <ac:picMkLst>
            <pc:docMk/>
            <pc:sldMk cId="0" sldId="266"/>
            <ac:picMk id="4" creationId="{E0984082-0B12-3F7A-92F1-D91FB0ECE758}"/>
          </ac:picMkLst>
        </pc:picChg>
        <pc:picChg chg="mod">
          <ac:chgData name="Esra Mehmedova" userId="3c9c339b91701a52" providerId="LiveId" clId="{F02E046F-9A74-4B80-A9AF-FBCAEADAE1D6}" dt="2025-02-07T13:32:19.096" v="674"/>
          <ac:picMkLst>
            <pc:docMk/>
            <pc:sldMk cId="0" sldId="266"/>
            <ac:picMk id="6" creationId="{C9FB33FA-F69B-BA38-1B5B-C9BE4809D4EF}"/>
          </ac:picMkLst>
        </pc:picChg>
        <pc:picChg chg="mod">
          <ac:chgData name="Esra Mehmedova" userId="3c9c339b91701a52" providerId="LiveId" clId="{F02E046F-9A74-4B80-A9AF-FBCAEADAE1D6}" dt="2025-02-07T13:32:19.096" v="674"/>
          <ac:picMkLst>
            <pc:docMk/>
            <pc:sldMk cId="0" sldId="266"/>
            <ac:picMk id="7" creationId="{FF622FED-0397-FC43-B715-F07AEDEBC225}"/>
          </ac:picMkLst>
        </pc:picChg>
        <pc:picChg chg="mod">
          <ac:chgData name="Esra Mehmedova" userId="3c9c339b91701a52" providerId="LiveId" clId="{F02E046F-9A74-4B80-A9AF-FBCAEADAE1D6}" dt="2025-02-07T13:32:19.096" v="674"/>
          <ac:picMkLst>
            <pc:docMk/>
            <pc:sldMk cId="0" sldId="266"/>
            <ac:picMk id="9" creationId="{CE9884BC-6548-71F3-82B5-097510FEE058}"/>
          </ac:picMkLst>
        </pc:picChg>
        <pc:picChg chg="mod">
          <ac:chgData name="Esra Mehmedova" userId="3c9c339b91701a52" providerId="LiveId" clId="{F02E046F-9A74-4B80-A9AF-FBCAEADAE1D6}" dt="2025-02-07T13:32:19.096" v="674"/>
          <ac:picMkLst>
            <pc:docMk/>
            <pc:sldMk cId="0" sldId="266"/>
            <ac:picMk id="10" creationId="{984C7164-4E74-8191-EDC8-F5F47DE9B149}"/>
          </ac:picMkLst>
        </pc:picChg>
        <pc:picChg chg="add del mod">
          <ac:chgData name="Esra Mehmedova" userId="3c9c339b91701a52" providerId="LiveId" clId="{F02E046F-9A74-4B80-A9AF-FBCAEADAE1D6}" dt="2025-02-07T12:14:12.667" v="184" actId="478"/>
          <ac:picMkLst>
            <pc:docMk/>
            <pc:sldMk cId="0" sldId="266"/>
            <ac:picMk id="10" creationId="{D8F369F8-97B5-1C23-2709-65E4402CA955}"/>
          </ac:picMkLst>
        </pc:picChg>
        <pc:picChg chg="mod">
          <ac:chgData name="Esra Mehmedova" userId="3c9c339b91701a52" providerId="LiveId" clId="{F02E046F-9A74-4B80-A9AF-FBCAEADAE1D6}" dt="2025-02-07T13:32:25.236" v="676" actId="1076"/>
          <ac:picMkLst>
            <pc:docMk/>
            <pc:sldMk cId="0" sldId="266"/>
            <ac:picMk id="11" creationId="{48441E1E-E401-D6A8-F5AE-9858B225134E}"/>
          </ac:picMkLst>
        </pc:picChg>
        <pc:picChg chg="mod">
          <ac:chgData name="Esra Mehmedova" userId="3c9c339b91701a52" providerId="LiveId" clId="{F02E046F-9A74-4B80-A9AF-FBCAEADAE1D6}" dt="2025-02-07T13:32:19.096" v="674"/>
          <ac:picMkLst>
            <pc:docMk/>
            <pc:sldMk cId="0" sldId="266"/>
            <ac:picMk id="12" creationId="{A72929DA-7F63-4CE5-21C3-0535C898757F}"/>
          </ac:picMkLst>
        </pc:picChg>
        <pc:picChg chg="add del mod">
          <ac:chgData name="Esra Mehmedova" userId="3c9c339b91701a52" providerId="LiveId" clId="{F02E046F-9A74-4B80-A9AF-FBCAEADAE1D6}" dt="2025-02-07T12:15:02.124" v="195" actId="22"/>
          <ac:picMkLst>
            <pc:docMk/>
            <pc:sldMk cId="0" sldId="266"/>
            <ac:picMk id="12" creationId="{D31D6ADC-0E77-52F2-6AA2-771DD64BD956}"/>
          </ac:picMkLst>
        </pc:picChg>
        <pc:picChg chg="mod">
          <ac:chgData name="Esra Mehmedova" userId="3c9c339b91701a52" providerId="LiveId" clId="{F02E046F-9A74-4B80-A9AF-FBCAEADAE1D6}" dt="2025-02-07T13:32:19.096" v="674"/>
          <ac:picMkLst>
            <pc:docMk/>
            <pc:sldMk cId="0" sldId="266"/>
            <ac:picMk id="13" creationId="{6F2B7500-A1CC-E803-32AB-480B53E73266}"/>
          </ac:picMkLst>
        </pc:picChg>
        <pc:picChg chg="mod">
          <ac:chgData name="Esra Mehmedova" userId="3c9c339b91701a52" providerId="LiveId" clId="{F02E046F-9A74-4B80-A9AF-FBCAEADAE1D6}" dt="2025-02-07T13:32:19.096" v="674"/>
          <ac:picMkLst>
            <pc:docMk/>
            <pc:sldMk cId="0" sldId="266"/>
            <ac:picMk id="14" creationId="{4494C34D-A215-8AA1-5493-A9603EB0FB87}"/>
          </ac:picMkLst>
        </pc:picChg>
        <pc:picChg chg="add del mod">
          <ac:chgData name="Esra Mehmedova" userId="3c9c339b91701a52" providerId="LiveId" clId="{F02E046F-9A74-4B80-A9AF-FBCAEADAE1D6}" dt="2025-02-07T12:15:16.893" v="201" actId="478"/>
          <ac:picMkLst>
            <pc:docMk/>
            <pc:sldMk cId="0" sldId="266"/>
            <ac:picMk id="14" creationId="{64CD7FBC-C7EF-678B-3C5C-85A2469C8A4D}"/>
          </ac:picMkLst>
        </pc:picChg>
        <pc:picChg chg="mod">
          <ac:chgData name="Esra Mehmedova" userId="3c9c339b91701a52" providerId="LiveId" clId="{F02E046F-9A74-4B80-A9AF-FBCAEADAE1D6}" dt="2025-02-07T13:32:19.096" v="674"/>
          <ac:picMkLst>
            <pc:docMk/>
            <pc:sldMk cId="0" sldId="266"/>
            <ac:picMk id="15" creationId="{B94AEDF9-A7ED-86D0-B985-9EB7A026FEDB}"/>
          </ac:picMkLst>
        </pc:picChg>
        <pc:picChg chg="add del mod">
          <ac:chgData name="Esra Mehmedova" userId="3c9c339b91701a52" providerId="LiveId" clId="{F02E046F-9A74-4B80-A9AF-FBCAEADAE1D6}" dt="2025-02-07T12:16:38.910" v="216" actId="478"/>
          <ac:picMkLst>
            <pc:docMk/>
            <pc:sldMk cId="0" sldId="266"/>
            <ac:picMk id="16" creationId="{E75408CA-6FD2-A6DF-D91E-76884B701BEC}"/>
          </ac:picMkLst>
        </pc:picChg>
        <pc:picChg chg="mod">
          <ac:chgData name="Esra Mehmedova" userId="3c9c339b91701a52" providerId="LiveId" clId="{F02E046F-9A74-4B80-A9AF-FBCAEADAE1D6}" dt="2025-02-07T13:32:19.096" v="674"/>
          <ac:picMkLst>
            <pc:docMk/>
            <pc:sldMk cId="0" sldId="266"/>
            <ac:picMk id="16" creationId="{EAB9BEAC-CCB7-32C1-DB76-E7971D66DD51}"/>
          </ac:picMkLst>
        </pc:picChg>
        <pc:picChg chg="add mod">
          <ac:chgData name="Esra Mehmedova" userId="3c9c339b91701a52" providerId="LiveId" clId="{F02E046F-9A74-4B80-A9AF-FBCAEADAE1D6}" dt="2025-02-07T13:54:05.746" v="1059" actId="1037"/>
          <ac:picMkLst>
            <pc:docMk/>
            <pc:sldMk cId="0" sldId="266"/>
            <ac:picMk id="18" creationId="{43E4723E-A32A-7BCA-D81E-84DC1122DD47}"/>
          </ac:picMkLst>
        </pc:picChg>
        <pc:picChg chg="mod">
          <ac:chgData name="Esra Mehmedova" userId="3c9c339b91701a52" providerId="LiveId" clId="{F02E046F-9A74-4B80-A9AF-FBCAEADAE1D6}" dt="2025-02-07T13:32:36.734" v="678"/>
          <ac:picMkLst>
            <pc:docMk/>
            <pc:sldMk cId="0" sldId="266"/>
            <ac:picMk id="19" creationId="{5A31B935-82C3-DDF7-F94F-250E1ECC3A1E}"/>
          </ac:picMkLst>
        </pc:picChg>
        <pc:picChg chg="mod">
          <ac:chgData name="Esra Mehmedova" userId="3c9c339b91701a52" providerId="LiveId" clId="{F02E046F-9A74-4B80-A9AF-FBCAEADAE1D6}" dt="2025-02-07T13:32:36.734" v="678"/>
          <ac:picMkLst>
            <pc:docMk/>
            <pc:sldMk cId="0" sldId="266"/>
            <ac:picMk id="20" creationId="{C4C5A06B-D465-6C7A-DF0F-3BB4D8B00350}"/>
          </ac:picMkLst>
        </pc:picChg>
        <pc:picChg chg="mod">
          <ac:chgData name="Esra Mehmedova" userId="3c9c339b91701a52" providerId="LiveId" clId="{F02E046F-9A74-4B80-A9AF-FBCAEADAE1D6}" dt="2025-02-07T13:32:36.734" v="678"/>
          <ac:picMkLst>
            <pc:docMk/>
            <pc:sldMk cId="0" sldId="266"/>
            <ac:picMk id="22" creationId="{BEC4EE60-35C4-7593-7118-07516A1C4AB1}"/>
          </ac:picMkLst>
        </pc:picChg>
        <pc:picChg chg="mod">
          <ac:chgData name="Esra Mehmedova" userId="3c9c339b91701a52" providerId="LiveId" clId="{F02E046F-9A74-4B80-A9AF-FBCAEADAE1D6}" dt="2025-02-07T13:32:36.734" v="678"/>
          <ac:picMkLst>
            <pc:docMk/>
            <pc:sldMk cId="0" sldId="266"/>
            <ac:picMk id="23" creationId="{212F6AF0-9462-A274-C445-E648A90CBD27}"/>
          </ac:picMkLst>
        </pc:picChg>
        <pc:picChg chg="mod">
          <ac:chgData name="Esra Mehmedova" userId="3c9c339b91701a52" providerId="LiveId" clId="{F02E046F-9A74-4B80-A9AF-FBCAEADAE1D6}" dt="2025-02-07T13:32:36.734" v="678"/>
          <ac:picMkLst>
            <pc:docMk/>
            <pc:sldMk cId="0" sldId="266"/>
            <ac:picMk id="24" creationId="{BFA6C29A-9236-9005-DB36-6026D228A99C}"/>
          </ac:picMkLst>
        </pc:picChg>
        <pc:picChg chg="mod">
          <ac:chgData name="Esra Mehmedova" userId="3c9c339b91701a52" providerId="LiveId" clId="{F02E046F-9A74-4B80-A9AF-FBCAEADAE1D6}" dt="2025-02-07T13:32:36.734" v="678"/>
          <ac:picMkLst>
            <pc:docMk/>
            <pc:sldMk cId="0" sldId="266"/>
            <ac:picMk id="25" creationId="{CDB9080C-94A6-4390-4FFB-7C516E6BBEB4}"/>
          </ac:picMkLst>
        </pc:picChg>
        <pc:picChg chg="mod">
          <ac:chgData name="Esra Mehmedova" userId="3c9c339b91701a52" providerId="LiveId" clId="{F02E046F-9A74-4B80-A9AF-FBCAEADAE1D6}" dt="2025-02-07T13:32:36.734" v="678"/>
          <ac:picMkLst>
            <pc:docMk/>
            <pc:sldMk cId="0" sldId="266"/>
            <ac:picMk id="26" creationId="{7B8294A1-F22C-AC90-7D95-FA3ED67CB74A}"/>
          </ac:picMkLst>
        </pc:picChg>
        <pc:picChg chg="mod">
          <ac:chgData name="Esra Mehmedova" userId="3c9c339b91701a52" providerId="LiveId" clId="{F02E046F-9A74-4B80-A9AF-FBCAEADAE1D6}" dt="2025-02-07T13:32:36.734" v="678"/>
          <ac:picMkLst>
            <pc:docMk/>
            <pc:sldMk cId="0" sldId="266"/>
            <ac:picMk id="27" creationId="{092B938C-50C0-C1FE-BFB8-92180B418F45}"/>
          </ac:picMkLst>
        </pc:picChg>
        <pc:picChg chg="mod">
          <ac:chgData name="Esra Mehmedova" userId="3c9c339b91701a52" providerId="LiveId" clId="{F02E046F-9A74-4B80-A9AF-FBCAEADAE1D6}" dt="2025-02-07T13:32:36.734" v="678"/>
          <ac:picMkLst>
            <pc:docMk/>
            <pc:sldMk cId="0" sldId="266"/>
            <ac:picMk id="28" creationId="{DE0E672B-4E03-DA1E-3CC1-BC693CC4DA0E}"/>
          </ac:picMkLst>
        </pc:picChg>
        <pc:picChg chg="mod">
          <ac:chgData name="Esra Mehmedova" userId="3c9c339b91701a52" providerId="LiveId" clId="{F02E046F-9A74-4B80-A9AF-FBCAEADAE1D6}" dt="2025-02-07T13:32:36.734" v="678"/>
          <ac:picMkLst>
            <pc:docMk/>
            <pc:sldMk cId="0" sldId="266"/>
            <ac:picMk id="29" creationId="{FB887DBB-38C6-1884-A8D9-9F876C01B525}"/>
          </ac:picMkLst>
        </pc:picChg>
        <pc:picChg chg="add del mod modCrop">
          <ac:chgData name="Esra Mehmedova" userId="3c9c339b91701a52" providerId="LiveId" clId="{F02E046F-9A74-4B80-A9AF-FBCAEADAE1D6}" dt="2025-02-07T13:38:52.070" v="740" actId="478"/>
          <ac:picMkLst>
            <pc:docMk/>
            <pc:sldMk cId="0" sldId="266"/>
            <ac:picMk id="30" creationId="{61554470-DEE7-8F71-27F0-54EC3C2C2818}"/>
          </ac:picMkLst>
        </pc:picChg>
        <pc:picChg chg="mod">
          <ac:chgData name="Esra Mehmedova" userId="3c9c339b91701a52" providerId="LiveId" clId="{F02E046F-9A74-4B80-A9AF-FBCAEADAE1D6}" dt="2025-02-07T13:38:17.540" v="733"/>
          <ac:picMkLst>
            <pc:docMk/>
            <pc:sldMk cId="0" sldId="266"/>
            <ac:picMk id="32" creationId="{BFD21A8F-C0F0-74F2-6061-1E561CBD65B0}"/>
          </ac:picMkLst>
        </pc:picChg>
        <pc:picChg chg="mod">
          <ac:chgData name="Esra Mehmedova" userId="3c9c339b91701a52" providerId="LiveId" clId="{F02E046F-9A74-4B80-A9AF-FBCAEADAE1D6}" dt="2025-02-07T13:38:17.540" v="733"/>
          <ac:picMkLst>
            <pc:docMk/>
            <pc:sldMk cId="0" sldId="266"/>
            <ac:picMk id="33" creationId="{2CC650F1-C467-63D1-8CA1-074F35451CBE}"/>
          </ac:picMkLst>
        </pc:picChg>
        <pc:picChg chg="mod">
          <ac:chgData name="Esra Mehmedova" userId="3c9c339b91701a52" providerId="LiveId" clId="{F02E046F-9A74-4B80-A9AF-FBCAEADAE1D6}" dt="2025-02-07T13:38:17.540" v="733"/>
          <ac:picMkLst>
            <pc:docMk/>
            <pc:sldMk cId="0" sldId="266"/>
            <ac:picMk id="35" creationId="{B4F33A3C-427E-AA0D-6B67-749142DDA261}"/>
          </ac:picMkLst>
        </pc:picChg>
        <pc:picChg chg="mod">
          <ac:chgData name="Esra Mehmedova" userId="3c9c339b91701a52" providerId="LiveId" clId="{F02E046F-9A74-4B80-A9AF-FBCAEADAE1D6}" dt="2025-02-07T13:38:17.540" v="733"/>
          <ac:picMkLst>
            <pc:docMk/>
            <pc:sldMk cId="0" sldId="266"/>
            <ac:picMk id="36" creationId="{C482CCA9-FD2C-E519-5BEB-FBE284FCCC45}"/>
          </ac:picMkLst>
        </pc:picChg>
        <pc:picChg chg="mod">
          <ac:chgData name="Esra Mehmedova" userId="3c9c339b91701a52" providerId="LiveId" clId="{F02E046F-9A74-4B80-A9AF-FBCAEADAE1D6}" dt="2025-02-07T13:38:17.540" v="733"/>
          <ac:picMkLst>
            <pc:docMk/>
            <pc:sldMk cId="0" sldId="266"/>
            <ac:picMk id="37" creationId="{E8BC0142-16C3-57FF-1527-34CAE8325C88}"/>
          </ac:picMkLst>
        </pc:picChg>
        <pc:picChg chg="mod">
          <ac:chgData name="Esra Mehmedova" userId="3c9c339b91701a52" providerId="LiveId" clId="{F02E046F-9A74-4B80-A9AF-FBCAEADAE1D6}" dt="2025-02-07T13:38:17.540" v="733"/>
          <ac:picMkLst>
            <pc:docMk/>
            <pc:sldMk cId="0" sldId="266"/>
            <ac:picMk id="38" creationId="{7D93BCBB-D669-A2AB-992C-FFD38272275F}"/>
          </ac:picMkLst>
        </pc:picChg>
        <pc:picChg chg="mod">
          <ac:chgData name="Esra Mehmedova" userId="3c9c339b91701a52" providerId="LiveId" clId="{F02E046F-9A74-4B80-A9AF-FBCAEADAE1D6}" dt="2025-02-07T13:38:17.540" v="733"/>
          <ac:picMkLst>
            <pc:docMk/>
            <pc:sldMk cId="0" sldId="266"/>
            <ac:picMk id="39" creationId="{2CA035E0-D456-6617-C56F-ABA58330CDC0}"/>
          </ac:picMkLst>
        </pc:picChg>
        <pc:picChg chg="mod">
          <ac:chgData name="Esra Mehmedova" userId="3c9c339b91701a52" providerId="LiveId" clId="{F02E046F-9A74-4B80-A9AF-FBCAEADAE1D6}" dt="2025-02-07T13:38:17.540" v="733"/>
          <ac:picMkLst>
            <pc:docMk/>
            <pc:sldMk cId="0" sldId="266"/>
            <ac:picMk id="40" creationId="{70DFF417-01FC-F133-7F80-BE5BCF699DC5}"/>
          </ac:picMkLst>
        </pc:picChg>
        <pc:picChg chg="mod">
          <ac:chgData name="Esra Mehmedova" userId="3c9c339b91701a52" providerId="LiveId" clId="{F02E046F-9A74-4B80-A9AF-FBCAEADAE1D6}" dt="2025-02-07T13:38:17.540" v="733"/>
          <ac:picMkLst>
            <pc:docMk/>
            <pc:sldMk cId="0" sldId="266"/>
            <ac:picMk id="41" creationId="{22472040-D90A-9561-B814-1BA014C60C9D}"/>
          </ac:picMkLst>
        </pc:picChg>
        <pc:picChg chg="mod">
          <ac:chgData name="Esra Mehmedova" userId="3c9c339b91701a52" providerId="LiveId" clId="{F02E046F-9A74-4B80-A9AF-FBCAEADAE1D6}" dt="2025-02-07T13:38:17.540" v="733"/>
          <ac:picMkLst>
            <pc:docMk/>
            <pc:sldMk cId="0" sldId="266"/>
            <ac:picMk id="42" creationId="{AC425D0E-658A-F412-AA29-98DE587EB132}"/>
          </ac:picMkLst>
        </pc:picChg>
        <pc:picChg chg="mod">
          <ac:chgData name="Esra Mehmedova" userId="3c9c339b91701a52" providerId="LiveId" clId="{F02E046F-9A74-4B80-A9AF-FBCAEADAE1D6}" dt="2025-02-07T13:38:22.533" v="736"/>
          <ac:picMkLst>
            <pc:docMk/>
            <pc:sldMk cId="0" sldId="266"/>
            <ac:picMk id="44" creationId="{0C4078FE-1832-FC27-FE35-8C220536D179}"/>
          </ac:picMkLst>
        </pc:picChg>
        <pc:picChg chg="mod">
          <ac:chgData name="Esra Mehmedova" userId="3c9c339b91701a52" providerId="LiveId" clId="{F02E046F-9A74-4B80-A9AF-FBCAEADAE1D6}" dt="2025-02-07T13:38:22.533" v="736"/>
          <ac:picMkLst>
            <pc:docMk/>
            <pc:sldMk cId="0" sldId="266"/>
            <ac:picMk id="45" creationId="{63742D73-7D9D-50D3-B80E-46472A94A295}"/>
          </ac:picMkLst>
        </pc:picChg>
        <pc:picChg chg="mod">
          <ac:chgData name="Esra Mehmedova" userId="3c9c339b91701a52" providerId="LiveId" clId="{F02E046F-9A74-4B80-A9AF-FBCAEADAE1D6}" dt="2025-02-07T13:38:22.533" v="736"/>
          <ac:picMkLst>
            <pc:docMk/>
            <pc:sldMk cId="0" sldId="266"/>
            <ac:picMk id="47" creationId="{78B99A75-4532-9F2F-04C4-3C828D531F2B}"/>
          </ac:picMkLst>
        </pc:picChg>
        <pc:picChg chg="mod">
          <ac:chgData name="Esra Mehmedova" userId="3c9c339b91701a52" providerId="LiveId" clId="{F02E046F-9A74-4B80-A9AF-FBCAEADAE1D6}" dt="2025-02-07T13:38:22.533" v="736"/>
          <ac:picMkLst>
            <pc:docMk/>
            <pc:sldMk cId="0" sldId="266"/>
            <ac:picMk id="48" creationId="{64E6DD7E-75AE-3F58-0DAD-27A006F0E3EE}"/>
          </ac:picMkLst>
        </pc:picChg>
        <pc:picChg chg="mod">
          <ac:chgData name="Esra Mehmedova" userId="3c9c339b91701a52" providerId="LiveId" clId="{F02E046F-9A74-4B80-A9AF-FBCAEADAE1D6}" dt="2025-02-07T13:38:22.533" v="736"/>
          <ac:picMkLst>
            <pc:docMk/>
            <pc:sldMk cId="0" sldId="266"/>
            <ac:picMk id="49" creationId="{487B916A-2FF1-F4B2-BE02-131226532BF2}"/>
          </ac:picMkLst>
        </pc:picChg>
        <pc:picChg chg="mod">
          <ac:chgData name="Esra Mehmedova" userId="3c9c339b91701a52" providerId="LiveId" clId="{F02E046F-9A74-4B80-A9AF-FBCAEADAE1D6}" dt="2025-02-07T13:38:22.533" v="736"/>
          <ac:picMkLst>
            <pc:docMk/>
            <pc:sldMk cId="0" sldId="266"/>
            <ac:picMk id="50" creationId="{E63E7610-3BF4-932E-4C5C-C0FFFB64B8FD}"/>
          </ac:picMkLst>
        </pc:picChg>
        <pc:picChg chg="mod">
          <ac:chgData name="Esra Mehmedova" userId="3c9c339b91701a52" providerId="LiveId" clId="{F02E046F-9A74-4B80-A9AF-FBCAEADAE1D6}" dt="2025-02-07T13:38:22.533" v="736"/>
          <ac:picMkLst>
            <pc:docMk/>
            <pc:sldMk cId="0" sldId="266"/>
            <ac:picMk id="51" creationId="{6A4B738E-75CF-A499-722D-AE67C83050EA}"/>
          </ac:picMkLst>
        </pc:picChg>
        <pc:picChg chg="mod">
          <ac:chgData name="Esra Mehmedova" userId="3c9c339b91701a52" providerId="LiveId" clId="{F02E046F-9A74-4B80-A9AF-FBCAEADAE1D6}" dt="2025-02-07T13:38:22.533" v="736"/>
          <ac:picMkLst>
            <pc:docMk/>
            <pc:sldMk cId="0" sldId="266"/>
            <ac:picMk id="52" creationId="{80E273A8-5517-34DA-CBEB-911053742B6C}"/>
          </ac:picMkLst>
        </pc:picChg>
        <pc:picChg chg="mod">
          <ac:chgData name="Esra Mehmedova" userId="3c9c339b91701a52" providerId="LiveId" clId="{F02E046F-9A74-4B80-A9AF-FBCAEADAE1D6}" dt="2025-02-07T13:38:22.533" v="736"/>
          <ac:picMkLst>
            <pc:docMk/>
            <pc:sldMk cId="0" sldId="266"/>
            <ac:picMk id="53" creationId="{2D948C6E-1330-9FB3-926D-F9A18A3ADF23}"/>
          </ac:picMkLst>
        </pc:picChg>
        <pc:picChg chg="mod">
          <ac:chgData name="Esra Mehmedova" userId="3c9c339b91701a52" providerId="LiveId" clId="{F02E046F-9A74-4B80-A9AF-FBCAEADAE1D6}" dt="2025-02-07T13:38:22.533" v="736"/>
          <ac:picMkLst>
            <pc:docMk/>
            <pc:sldMk cId="0" sldId="266"/>
            <ac:picMk id="54" creationId="{1AEF3115-D1D6-322A-0CA2-67C1418CFC3B}"/>
          </ac:picMkLst>
        </pc:picChg>
        <pc:picChg chg="add mod modCrop">
          <ac:chgData name="Esra Mehmedova" userId="3c9c339b91701a52" providerId="LiveId" clId="{F02E046F-9A74-4B80-A9AF-FBCAEADAE1D6}" dt="2025-02-07T13:54:05.746" v="1059" actId="1037"/>
          <ac:picMkLst>
            <pc:docMk/>
            <pc:sldMk cId="0" sldId="266"/>
            <ac:picMk id="55" creationId="{F661EF20-C191-F133-5E49-6D3E0E92A8FE}"/>
          </ac:picMkLst>
        </pc:picChg>
        <pc:picChg chg="add del mod modCrop">
          <ac:chgData name="Esra Mehmedova" userId="3c9c339b91701a52" providerId="LiveId" clId="{F02E046F-9A74-4B80-A9AF-FBCAEADAE1D6}" dt="2025-02-07T12:16:18.643" v="214" actId="478"/>
          <ac:picMkLst>
            <pc:docMk/>
            <pc:sldMk cId="0" sldId="266"/>
            <ac:picMk id="207" creationId="{00000000-0000-0000-0000-000000000000}"/>
          </ac:picMkLst>
        </pc:picChg>
        <pc:picChg chg="del mod">
          <ac:chgData name="Esra Mehmedova" userId="3c9c339b91701a52" providerId="LiveId" clId="{F02E046F-9A74-4B80-A9AF-FBCAEADAE1D6}" dt="2025-02-07T13:32:18.765" v="673" actId="478"/>
          <ac:picMkLst>
            <pc:docMk/>
            <pc:sldMk cId="0" sldId="266"/>
            <ac:picMk id="211" creationId="{00000000-0000-0000-0000-000000000000}"/>
          </ac:picMkLst>
        </pc:picChg>
      </pc:sldChg>
      <pc:sldChg chg="addSp delSp modSp mod modAnim">
        <pc:chgData name="Esra Mehmedova" userId="3c9c339b91701a52" providerId="LiveId" clId="{F02E046F-9A74-4B80-A9AF-FBCAEADAE1D6}" dt="2025-02-07T13:54:32.798" v="1063" actId="114"/>
        <pc:sldMkLst>
          <pc:docMk/>
          <pc:sldMk cId="0" sldId="267"/>
        </pc:sldMkLst>
        <pc:spChg chg="mod">
          <ac:chgData name="Esra Mehmedova" userId="3c9c339b91701a52" providerId="LiveId" clId="{F02E046F-9A74-4B80-A9AF-FBCAEADAE1D6}" dt="2025-02-07T13:54:32.798" v="1063" actId="114"/>
          <ac:spMkLst>
            <pc:docMk/>
            <pc:sldMk cId="0" sldId="267"/>
            <ac:spMk id="220" creationId="{00000000-0000-0000-0000-000000000000}"/>
          </ac:spMkLst>
        </pc:spChg>
        <pc:picChg chg="add del mod modCrop">
          <ac:chgData name="Esra Mehmedova" userId="3c9c339b91701a52" providerId="LiveId" clId="{F02E046F-9A74-4B80-A9AF-FBCAEADAE1D6}" dt="2025-02-07T12:36:06.838" v="294" actId="478"/>
          <ac:picMkLst>
            <pc:docMk/>
            <pc:sldMk cId="0" sldId="267"/>
            <ac:picMk id="4" creationId="{382ED7F2-C15B-F29B-B81B-BECF108A67CC}"/>
          </ac:picMkLst>
        </pc:picChg>
        <pc:picChg chg="add mod">
          <ac:chgData name="Esra Mehmedova" userId="3c9c339b91701a52" providerId="LiveId" clId="{F02E046F-9A74-4B80-A9AF-FBCAEADAE1D6}" dt="2025-02-07T13:53:47.599" v="1030" actId="1035"/>
          <ac:picMkLst>
            <pc:docMk/>
            <pc:sldMk cId="0" sldId="267"/>
            <ac:picMk id="5" creationId="{2B2C7E7B-611C-2820-E395-770683B30EAB}"/>
          </ac:picMkLst>
        </pc:picChg>
        <pc:picChg chg="add del mod">
          <ac:chgData name="Esra Mehmedova" userId="3c9c339b91701a52" providerId="LiveId" clId="{F02E046F-9A74-4B80-A9AF-FBCAEADAE1D6}" dt="2025-02-07T12:37:23.482" v="305" actId="478"/>
          <ac:picMkLst>
            <pc:docMk/>
            <pc:sldMk cId="0" sldId="267"/>
            <ac:picMk id="6" creationId="{9EE49038-2188-1642-513F-0EE86E630B5C}"/>
          </ac:picMkLst>
        </pc:picChg>
        <pc:picChg chg="add mod">
          <ac:chgData name="Esra Mehmedova" userId="3c9c339b91701a52" providerId="LiveId" clId="{F02E046F-9A74-4B80-A9AF-FBCAEADAE1D6}" dt="2025-02-07T13:53:47.599" v="1030" actId="1035"/>
          <ac:picMkLst>
            <pc:docMk/>
            <pc:sldMk cId="0" sldId="267"/>
            <ac:picMk id="8" creationId="{823C7E04-FA00-130D-B9DF-EBDE049951D7}"/>
          </ac:picMkLst>
        </pc:picChg>
        <pc:picChg chg="add del mod modCrop">
          <ac:chgData name="Esra Mehmedova" userId="3c9c339b91701a52" providerId="LiveId" clId="{F02E046F-9A74-4B80-A9AF-FBCAEADAE1D6}" dt="2025-02-07T13:38:12.350" v="732" actId="21"/>
          <ac:picMkLst>
            <pc:docMk/>
            <pc:sldMk cId="0" sldId="267"/>
            <ac:picMk id="9" creationId="{2725BBCA-B68E-146D-9763-816DFED1CBBD}"/>
          </ac:picMkLst>
        </pc:picChg>
        <pc:picChg chg="add mod modCrop">
          <ac:chgData name="Esra Mehmedova" userId="3c9c339b91701a52" providerId="LiveId" clId="{F02E046F-9A74-4B80-A9AF-FBCAEADAE1D6}" dt="2025-02-07T13:53:52.365" v="1043" actId="1035"/>
          <ac:picMkLst>
            <pc:docMk/>
            <pc:sldMk cId="0" sldId="267"/>
            <ac:picMk id="10" creationId="{D7B657A5-22A1-2D26-49A6-17192AE6EB71}"/>
          </ac:picMkLst>
        </pc:picChg>
        <pc:picChg chg="del">
          <ac:chgData name="Esra Mehmedova" userId="3c9c339b91701a52" providerId="LiveId" clId="{F02E046F-9A74-4B80-A9AF-FBCAEADAE1D6}" dt="2025-02-07T12:19:15.141" v="220" actId="478"/>
          <ac:picMkLst>
            <pc:docMk/>
            <pc:sldMk cId="0" sldId="267"/>
            <ac:picMk id="221" creationId="{00000000-0000-0000-0000-000000000000}"/>
          </ac:picMkLst>
        </pc:picChg>
        <pc:picChg chg="del">
          <ac:chgData name="Esra Mehmedova" userId="3c9c339b91701a52" providerId="LiveId" clId="{F02E046F-9A74-4B80-A9AF-FBCAEADAE1D6}" dt="2025-02-07T12:19:25.223" v="225" actId="478"/>
          <ac:picMkLst>
            <pc:docMk/>
            <pc:sldMk cId="0" sldId="267"/>
            <ac:picMk id="223" creationId="{00000000-0000-0000-0000-000000000000}"/>
          </ac:picMkLst>
        </pc:picChg>
        <pc:picChg chg="del">
          <ac:chgData name="Esra Mehmedova" userId="3c9c339b91701a52" providerId="LiveId" clId="{F02E046F-9A74-4B80-A9AF-FBCAEADAE1D6}" dt="2025-02-07T13:37:50.725" v="725" actId="478"/>
          <ac:picMkLst>
            <pc:docMk/>
            <pc:sldMk cId="0" sldId="267"/>
            <ac:picMk id="224" creationId="{00000000-0000-0000-0000-000000000000}"/>
          </ac:picMkLst>
        </pc:picChg>
      </pc:sldChg>
      <pc:sldChg chg="addSp delSp modSp mod modAnim">
        <pc:chgData name="Esra Mehmedova" userId="3c9c339b91701a52" providerId="LiveId" clId="{F02E046F-9A74-4B80-A9AF-FBCAEADAE1D6}" dt="2025-02-07T13:56:54.964" v="1118" actId="20577"/>
        <pc:sldMkLst>
          <pc:docMk/>
          <pc:sldMk cId="0" sldId="268"/>
        </pc:sldMkLst>
        <pc:spChg chg="mod">
          <ac:chgData name="Esra Mehmedova" userId="3c9c339b91701a52" providerId="LiveId" clId="{F02E046F-9A74-4B80-A9AF-FBCAEADAE1D6}" dt="2025-02-07T13:56:54.964" v="1118" actId="20577"/>
          <ac:spMkLst>
            <pc:docMk/>
            <pc:sldMk cId="0" sldId="268"/>
            <ac:spMk id="233" creationId="{00000000-0000-0000-0000-000000000000}"/>
          </ac:spMkLst>
        </pc:spChg>
        <pc:spChg chg="del topLvl">
          <ac:chgData name="Esra Mehmedova" userId="3c9c339b91701a52" providerId="LiveId" clId="{F02E046F-9A74-4B80-A9AF-FBCAEADAE1D6}" dt="2025-02-07T12:22:00.118" v="254" actId="478"/>
          <ac:spMkLst>
            <pc:docMk/>
            <pc:sldMk cId="0" sldId="268"/>
            <ac:spMk id="235" creationId="{00000000-0000-0000-0000-000000000000}"/>
          </ac:spMkLst>
        </pc:spChg>
        <pc:spChg chg="del mod topLvl">
          <ac:chgData name="Esra Mehmedova" userId="3c9c339b91701a52" providerId="LiveId" clId="{F02E046F-9A74-4B80-A9AF-FBCAEADAE1D6}" dt="2025-02-07T12:21:55.984" v="253" actId="478"/>
          <ac:spMkLst>
            <pc:docMk/>
            <pc:sldMk cId="0" sldId="268"/>
            <ac:spMk id="236" creationId="{00000000-0000-0000-0000-000000000000}"/>
          </ac:spMkLst>
        </pc:spChg>
        <pc:grpChg chg="del mod">
          <ac:chgData name="Esra Mehmedova" userId="3c9c339b91701a52" providerId="LiveId" clId="{F02E046F-9A74-4B80-A9AF-FBCAEADAE1D6}" dt="2025-02-07T12:21:55.984" v="253" actId="478"/>
          <ac:grpSpMkLst>
            <pc:docMk/>
            <pc:sldMk cId="0" sldId="268"/>
            <ac:grpSpMk id="237" creationId="{00000000-0000-0000-0000-000000000000}"/>
          </ac:grpSpMkLst>
        </pc:grpChg>
        <pc:picChg chg="add mod">
          <ac:chgData name="Esra Mehmedova" userId="3c9c339b91701a52" providerId="LiveId" clId="{F02E046F-9A74-4B80-A9AF-FBCAEADAE1D6}" dt="2025-02-07T12:39:27.007" v="317" actId="1076"/>
          <ac:picMkLst>
            <pc:docMk/>
            <pc:sldMk cId="0" sldId="268"/>
            <ac:picMk id="4" creationId="{33AE904B-B72A-BB43-A1B5-02B084A897A8}"/>
          </ac:picMkLst>
        </pc:picChg>
        <pc:picChg chg="add del mod">
          <ac:chgData name="Esra Mehmedova" userId="3c9c339b91701a52" providerId="LiveId" clId="{F02E046F-9A74-4B80-A9AF-FBCAEADAE1D6}" dt="2025-02-07T12:20:46.405" v="236" actId="478"/>
          <ac:picMkLst>
            <pc:docMk/>
            <pc:sldMk cId="0" sldId="268"/>
            <ac:picMk id="4" creationId="{5CBBB5CA-A4CA-70CD-E10A-F7F1C0D4D5A9}"/>
          </ac:picMkLst>
        </pc:picChg>
        <pc:picChg chg="add mod modCrop">
          <ac:chgData name="Esra Mehmedova" userId="3c9c339b91701a52" providerId="LiveId" clId="{F02E046F-9A74-4B80-A9AF-FBCAEADAE1D6}" dt="2025-02-07T13:42:20.090" v="790" actId="1076"/>
          <ac:picMkLst>
            <pc:docMk/>
            <pc:sldMk cId="0" sldId="268"/>
            <ac:picMk id="5" creationId="{9ECB541B-2354-FFC9-7748-A3B700FC8B45}"/>
          </ac:picMkLst>
        </pc:picChg>
        <pc:picChg chg="add del mod modCrop">
          <ac:chgData name="Esra Mehmedova" userId="3c9c339b91701a52" providerId="LiveId" clId="{F02E046F-9A74-4B80-A9AF-FBCAEADAE1D6}" dt="2025-02-07T12:39:12.679" v="312" actId="478"/>
          <ac:picMkLst>
            <pc:docMk/>
            <pc:sldMk cId="0" sldId="268"/>
            <ac:picMk id="6" creationId="{F316B203-63BA-BE90-00CD-B2E49C5CF922}"/>
          </ac:picMkLst>
        </pc:picChg>
        <pc:picChg chg="add del mod modCrop">
          <ac:chgData name="Esra Mehmedova" userId="3c9c339b91701a52" providerId="LiveId" clId="{F02E046F-9A74-4B80-A9AF-FBCAEADAE1D6}" dt="2025-02-07T12:21:43.374" v="249" actId="478"/>
          <ac:picMkLst>
            <pc:docMk/>
            <pc:sldMk cId="0" sldId="268"/>
            <ac:picMk id="8" creationId="{34CED0D8-C852-BD79-C032-1D20082F6E29}"/>
          </ac:picMkLst>
        </pc:picChg>
        <pc:picChg chg="del mod">
          <ac:chgData name="Esra Mehmedova" userId="3c9c339b91701a52" providerId="LiveId" clId="{F02E046F-9A74-4B80-A9AF-FBCAEADAE1D6}" dt="2025-02-07T13:41:04.492" v="773" actId="478"/>
          <ac:picMkLst>
            <pc:docMk/>
            <pc:sldMk cId="0" sldId="268"/>
            <ac:picMk id="238" creationId="{00000000-0000-0000-0000-000000000000}"/>
          </ac:picMkLst>
        </pc:picChg>
      </pc:sldChg>
      <pc:sldChg chg="addSp delSp modSp mod setBg">
        <pc:chgData name="Esra Mehmedova" userId="3c9c339b91701a52" providerId="LiveId" clId="{F02E046F-9A74-4B80-A9AF-FBCAEADAE1D6}" dt="2025-02-07T14:22:37.390" v="1323"/>
        <pc:sldMkLst>
          <pc:docMk/>
          <pc:sldMk cId="0" sldId="269"/>
        </pc:sldMkLst>
        <pc:spChg chg="mod">
          <ac:chgData name="Esra Mehmedova" userId="3c9c339b91701a52" providerId="LiveId" clId="{F02E046F-9A74-4B80-A9AF-FBCAEADAE1D6}" dt="2025-02-07T14:22:37.390" v="1323"/>
          <ac:spMkLst>
            <pc:docMk/>
            <pc:sldMk cId="0" sldId="269"/>
            <ac:spMk id="2" creationId="{2AB9D77F-B54F-F1F8-B41C-03ED564B8EE2}"/>
          </ac:spMkLst>
        </pc:spChg>
        <pc:spChg chg="del">
          <ac:chgData name="Esra Mehmedova" userId="3c9c339b91701a52" providerId="LiveId" clId="{F02E046F-9A74-4B80-A9AF-FBCAEADAE1D6}" dt="2025-02-07T12:27:52.306" v="279" actId="478"/>
          <ac:spMkLst>
            <pc:docMk/>
            <pc:sldMk cId="0" sldId="269"/>
            <ac:spMk id="245" creationId="{00000000-0000-0000-0000-000000000000}"/>
          </ac:spMkLst>
        </pc:spChg>
        <pc:spChg chg="mod">
          <ac:chgData name="Esra Mehmedova" userId="3c9c339b91701a52" providerId="LiveId" clId="{F02E046F-9A74-4B80-A9AF-FBCAEADAE1D6}" dt="2025-02-07T13:08:17.692" v="442" actId="14100"/>
          <ac:spMkLst>
            <pc:docMk/>
            <pc:sldMk cId="0" sldId="269"/>
            <ac:spMk id="247" creationId="{00000000-0000-0000-0000-000000000000}"/>
          </ac:spMkLst>
        </pc:spChg>
        <pc:spChg chg="del mod">
          <ac:chgData name="Esra Mehmedova" userId="3c9c339b91701a52" providerId="LiveId" clId="{F02E046F-9A74-4B80-A9AF-FBCAEADAE1D6}" dt="2025-02-07T12:27:52.306" v="279" actId="478"/>
          <ac:spMkLst>
            <pc:docMk/>
            <pc:sldMk cId="0" sldId="269"/>
            <ac:spMk id="249" creationId="{00000000-0000-0000-0000-000000000000}"/>
          </ac:spMkLst>
        </pc:spChg>
        <pc:picChg chg="add mod">
          <ac:chgData name="Esra Mehmedova" userId="3c9c339b91701a52" providerId="LiveId" clId="{F02E046F-9A74-4B80-A9AF-FBCAEADAE1D6}" dt="2025-02-07T13:57:36.592" v="1126" actId="1036"/>
          <ac:picMkLst>
            <pc:docMk/>
            <pc:sldMk cId="0" sldId="269"/>
            <ac:picMk id="4" creationId="{DA1C55D9-929A-D6FF-4164-B677C9A1A2A3}"/>
          </ac:picMkLst>
        </pc:picChg>
        <pc:picChg chg="add del mod">
          <ac:chgData name="Esra Mehmedova" userId="3c9c339b91701a52" providerId="LiveId" clId="{F02E046F-9A74-4B80-A9AF-FBCAEADAE1D6}" dt="2025-02-07T12:40:24.661" v="322" actId="478"/>
          <ac:picMkLst>
            <pc:docMk/>
            <pc:sldMk cId="0" sldId="269"/>
            <ac:picMk id="6" creationId="{413C07B1-BBE6-CCE4-76BA-53094D33FF01}"/>
          </ac:picMkLst>
        </pc:picChg>
        <pc:picChg chg="add mod">
          <ac:chgData name="Esra Mehmedova" userId="3c9c339b91701a52" providerId="LiveId" clId="{F02E046F-9A74-4B80-A9AF-FBCAEADAE1D6}" dt="2025-02-07T13:57:36.592" v="1126" actId="1036"/>
          <ac:picMkLst>
            <pc:docMk/>
            <pc:sldMk cId="0" sldId="269"/>
            <ac:picMk id="8" creationId="{A2608FE5-457A-B44C-5139-48D78ED736F2}"/>
          </ac:picMkLst>
        </pc:picChg>
        <pc:picChg chg="add mod modCrop">
          <ac:chgData name="Esra Mehmedova" userId="3c9c339b91701a52" providerId="LiveId" clId="{F02E046F-9A74-4B80-A9AF-FBCAEADAE1D6}" dt="2025-02-07T13:57:36.592" v="1126" actId="1036"/>
          <ac:picMkLst>
            <pc:docMk/>
            <pc:sldMk cId="0" sldId="269"/>
            <ac:picMk id="9" creationId="{B374E904-8CE4-ADA3-FDF7-35CD762AE041}"/>
          </ac:picMkLst>
        </pc:picChg>
        <pc:picChg chg="del mod">
          <ac:chgData name="Esra Mehmedova" userId="3c9c339b91701a52" providerId="LiveId" clId="{F02E046F-9A74-4B80-A9AF-FBCAEADAE1D6}" dt="2025-02-07T13:40:55.420" v="772" actId="478"/>
          <ac:picMkLst>
            <pc:docMk/>
            <pc:sldMk cId="0" sldId="269"/>
            <ac:picMk id="250" creationId="{00000000-0000-0000-0000-000000000000}"/>
          </ac:picMkLst>
        </pc:picChg>
      </pc:sldChg>
      <pc:sldChg chg="modSp mod">
        <pc:chgData name="Esra Mehmedova" userId="3c9c339b91701a52" providerId="LiveId" clId="{F02E046F-9A74-4B80-A9AF-FBCAEADAE1D6}" dt="2025-02-07T14:10:21.850" v="1322" actId="20577"/>
        <pc:sldMkLst>
          <pc:docMk/>
          <pc:sldMk cId="196362205" sldId="282"/>
        </pc:sldMkLst>
        <pc:spChg chg="mod">
          <ac:chgData name="Esra Mehmedova" userId="3c9c339b91701a52" providerId="LiveId" clId="{F02E046F-9A74-4B80-A9AF-FBCAEADAE1D6}" dt="2025-02-07T14:10:21.850" v="1322" actId="20577"/>
          <ac:spMkLst>
            <pc:docMk/>
            <pc:sldMk cId="196362205" sldId="282"/>
            <ac:spMk id="3" creationId="{AA62CF79-114D-6616-5E18-25EB6040941A}"/>
          </ac:spMkLst>
        </pc:spChg>
        <pc:picChg chg="mod modCrop">
          <ac:chgData name="Esra Mehmedova" userId="3c9c339b91701a52" providerId="LiveId" clId="{F02E046F-9A74-4B80-A9AF-FBCAEADAE1D6}" dt="2025-02-07T13:09:35.746" v="444" actId="18131"/>
          <ac:picMkLst>
            <pc:docMk/>
            <pc:sldMk cId="196362205" sldId="282"/>
            <ac:picMk id="6" creationId="{5ADEF152-8485-2F6F-EB19-923E2DFB2EF9}"/>
          </ac:picMkLst>
        </pc:picChg>
      </pc:sldChg>
      <pc:sldChg chg="addSp delSp modSp add mod ord delAnim modAnim">
        <pc:chgData name="Esra Mehmedova" userId="3c9c339b91701a52" providerId="LiveId" clId="{F02E046F-9A74-4B80-A9AF-FBCAEADAE1D6}" dt="2025-02-07T13:52:15.356" v="934" actId="1037"/>
        <pc:sldMkLst>
          <pc:docMk/>
          <pc:sldMk cId="350605972" sldId="285"/>
        </pc:sldMkLst>
        <pc:spChg chg="add del mod">
          <ac:chgData name="Esra Mehmedova" userId="3c9c339b91701a52" providerId="LiveId" clId="{F02E046F-9A74-4B80-A9AF-FBCAEADAE1D6}" dt="2025-02-07T12:22:39.719" v="260" actId="478"/>
          <ac:spMkLst>
            <pc:docMk/>
            <pc:sldMk cId="350605972" sldId="285"/>
            <ac:spMk id="4" creationId="{BDD94E51-D79B-6FE8-14D0-0E6A6918B1F6}"/>
          </ac:spMkLst>
        </pc:spChg>
        <pc:spChg chg="add del mod">
          <ac:chgData name="Esra Mehmedova" userId="3c9c339b91701a52" providerId="LiveId" clId="{F02E046F-9A74-4B80-A9AF-FBCAEADAE1D6}" dt="2025-02-07T13:23:37.008" v="538" actId="478"/>
          <ac:spMkLst>
            <pc:docMk/>
            <pc:sldMk cId="350605972" sldId="285"/>
            <ac:spMk id="17" creationId="{39E90CBE-9E92-579E-3C96-0C222B1E31CF}"/>
          </ac:spMkLst>
        </pc:spChg>
        <pc:spChg chg="add mod">
          <ac:chgData name="Esra Mehmedova" userId="3c9c339b91701a52" providerId="LiveId" clId="{F02E046F-9A74-4B80-A9AF-FBCAEADAE1D6}" dt="2025-02-07T13:52:03.148" v="919" actId="1076"/>
          <ac:spMkLst>
            <pc:docMk/>
            <pc:sldMk cId="350605972" sldId="285"/>
            <ac:spMk id="27" creationId="{7258E54D-2AE7-ED14-0396-D3CE263233BD}"/>
          </ac:spMkLst>
        </pc:spChg>
        <pc:spChg chg="del mod">
          <ac:chgData name="Esra Mehmedova" userId="3c9c339b91701a52" providerId="LiveId" clId="{F02E046F-9A74-4B80-A9AF-FBCAEADAE1D6}" dt="2025-02-07T13:23:38.972" v="539" actId="478"/>
          <ac:spMkLst>
            <pc:docMk/>
            <pc:sldMk cId="350605972" sldId="285"/>
            <ac:spMk id="187" creationId="{EAEE5B4C-1AD5-203E-BC40-BE861404C5A9}"/>
          </ac:spMkLst>
        </pc:spChg>
        <pc:spChg chg="mod">
          <ac:chgData name="Esra Mehmedova" userId="3c9c339b91701a52" providerId="LiveId" clId="{F02E046F-9A74-4B80-A9AF-FBCAEADAE1D6}" dt="2025-02-07T12:22:45.456" v="275" actId="20577"/>
          <ac:spMkLst>
            <pc:docMk/>
            <pc:sldMk cId="350605972" sldId="285"/>
            <ac:spMk id="188" creationId="{85737E5A-9FB2-1F9B-E709-0697B94819D1}"/>
          </ac:spMkLst>
        </pc:spChg>
        <pc:spChg chg="del">
          <ac:chgData name="Esra Mehmedova" userId="3c9c339b91701a52" providerId="LiveId" clId="{F02E046F-9A74-4B80-A9AF-FBCAEADAE1D6}" dt="2025-02-07T12:22:36.455" v="259" actId="478"/>
          <ac:spMkLst>
            <pc:docMk/>
            <pc:sldMk cId="350605972" sldId="285"/>
            <ac:spMk id="189" creationId="{DE2EFE53-0334-0042-0BD4-D53F47AD8C7F}"/>
          </ac:spMkLst>
        </pc:spChg>
        <pc:grpChg chg="add mod ord">
          <ac:chgData name="Esra Mehmedova" userId="3c9c339b91701a52" providerId="LiveId" clId="{F02E046F-9A74-4B80-A9AF-FBCAEADAE1D6}" dt="2025-02-07T13:32:02.581" v="670" actId="164"/>
          <ac:grpSpMkLst>
            <pc:docMk/>
            <pc:sldMk cId="350605972" sldId="285"/>
            <ac:grpSpMk id="19" creationId="{116BCF8A-A7A9-7629-502F-8811CC9C9103}"/>
          </ac:grpSpMkLst>
        </pc:grpChg>
        <pc:grpChg chg="add mod">
          <ac:chgData name="Esra Mehmedova" userId="3c9c339b91701a52" providerId="LiveId" clId="{F02E046F-9A74-4B80-A9AF-FBCAEADAE1D6}" dt="2025-02-07T13:52:15.356" v="934" actId="1037"/>
          <ac:grpSpMkLst>
            <pc:docMk/>
            <pc:sldMk cId="350605972" sldId="285"/>
            <ac:grpSpMk id="25" creationId="{F05A13CC-EC2E-904C-D6CF-7D4DB309EE4E}"/>
          </ac:grpSpMkLst>
        </pc:grpChg>
        <pc:picChg chg="add mod modCrop">
          <ac:chgData name="Esra Mehmedova" userId="3c9c339b91701a52" providerId="LiveId" clId="{F02E046F-9A74-4B80-A9AF-FBCAEADAE1D6}" dt="2025-02-07T13:32:02.581" v="670" actId="164"/>
          <ac:picMkLst>
            <pc:docMk/>
            <pc:sldMk cId="350605972" sldId="285"/>
            <ac:picMk id="3" creationId="{E14F4375-C206-1001-4180-408CFC4FA1B3}"/>
          </ac:picMkLst>
        </pc:picChg>
        <pc:picChg chg="add del mod">
          <ac:chgData name="Esra Mehmedova" userId="3c9c339b91701a52" providerId="LiveId" clId="{F02E046F-9A74-4B80-A9AF-FBCAEADAE1D6}" dt="2025-02-07T13:15:46.019" v="466" actId="478"/>
          <ac:picMkLst>
            <pc:docMk/>
            <pc:sldMk cId="350605972" sldId="285"/>
            <ac:picMk id="5" creationId="{3EE85C0D-62DD-4199-9550-CCBEE42762CD}"/>
          </ac:picMkLst>
        </pc:picChg>
        <pc:picChg chg="add del mod">
          <ac:chgData name="Esra Mehmedova" userId="3c9c339b91701a52" providerId="LiveId" clId="{F02E046F-9A74-4B80-A9AF-FBCAEADAE1D6}" dt="2025-02-07T13:16:31.128" v="470" actId="478"/>
          <ac:picMkLst>
            <pc:docMk/>
            <pc:sldMk cId="350605972" sldId="285"/>
            <ac:picMk id="7" creationId="{A2A424EA-D07A-4A74-15E4-0D4FC8A11E05}"/>
          </ac:picMkLst>
        </pc:picChg>
        <pc:picChg chg="add del mod">
          <ac:chgData name="Esra Mehmedova" userId="3c9c339b91701a52" providerId="LiveId" clId="{F02E046F-9A74-4B80-A9AF-FBCAEADAE1D6}" dt="2025-02-07T13:23:46.948" v="541" actId="478"/>
          <ac:picMkLst>
            <pc:docMk/>
            <pc:sldMk cId="350605972" sldId="285"/>
            <ac:picMk id="9" creationId="{857EB7DC-6E73-8679-B2B2-F47F9781007C}"/>
          </ac:picMkLst>
        </pc:picChg>
        <pc:picChg chg="add del mod">
          <ac:chgData name="Esra Mehmedova" userId="3c9c339b91701a52" providerId="LiveId" clId="{F02E046F-9A74-4B80-A9AF-FBCAEADAE1D6}" dt="2025-02-07T13:19:57.489" v="481" actId="22"/>
          <ac:picMkLst>
            <pc:docMk/>
            <pc:sldMk cId="350605972" sldId="285"/>
            <ac:picMk id="11" creationId="{5F6DD15D-F30B-3FCC-11CE-0DEE86A08E7E}"/>
          </ac:picMkLst>
        </pc:picChg>
        <pc:picChg chg="add mod modCrop">
          <ac:chgData name="Esra Mehmedova" userId="3c9c339b91701a52" providerId="LiveId" clId="{F02E046F-9A74-4B80-A9AF-FBCAEADAE1D6}" dt="2025-02-07T13:32:02.581" v="670" actId="164"/>
          <ac:picMkLst>
            <pc:docMk/>
            <pc:sldMk cId="350605972" sldId="285"/>
            <ac:picMk id="12" creationId="{284495AD-1014-7C69-C0B7-81D2D470F8A0}"/>
          </ac:picMkLst>
        </pc:picChg>
        <pc:picChg chg="add mod modCrop">
          <ac:chgData name="Esra Mehmedova" userId="3c9c339b91701a52" providerId="LiveId" clId="{F02E046F-9A74-4B80-A9AF-FBCAEADAE1D6}" dt="2025-02-07T13:24:18.819" v="544" actId="164"/>
          <ac:picMkLst>
            <pc:docMk/>
            <pc:sldMk cId="350605972" sldId="285"/>
            <ac:picMk id="13" creationId="{76C19648-DC66-4F22-3DDE-667AC03DCD96}"/>
          </ac:picMkLst>
        </pc:picChg>
        <pc:picChg chg="add mod modCrop">
          <ac:chgData name="Esra Mehmedova" userId="3c9c339b91701a52" providerId="LiveId" clId="{F02E046F-9A74-4B80-A9AF-FBCAEADAE1D6}" dt="2025-02-07T13:24:18.819" v="544" actId="164"/>
          <ac:picMkLst>
            <pc:docMk/>
            <pc:sldMk cId="350605972" sldId="285"/>
            <ac:picMk id="14" creationId="{80A883F6-F606-2824-97F0-AA59A7C5F61B}"/>
          </ac:picMkLst>
        </pc:picChg>
        <pc:picChg chg="add mod modCrop">
          <ac:chgData name="Esra Mehmedova" userId="3c9c339b91701a52" providerId="LiveId" clId="{F02E046F-9A74-4B80-A9AF-FBCAEADAE1D6}" dt="2025-02-07T13:24:18.819" v="544" actId="164"/>
          <ac:picMkLst>
            <pc:docMk/>
            <pc:sldMk cId="350605972" sldId="285"/>
            <ac:picMk id="15" creationId="{39E45244-10EA-30A8-6385-840700F819F8}"/>
          </ac:picMkLst>
        </pc:picChg>
        <pc:picChg chg="add mod ord modCrop">
          <ac:chgData name="Esra Mehmedova" userId="3c9c339b91701a52" providerId="LiveId" clId="{F02E046F-9A74-4B80-A9AF-FBCAEADAE1D6}" dt="2025-02-07T13:24:55.214" v="548" actId="732"/>
          <ac:picMkLst>
            <pc:docMk/>
            <pc:sldMk cId="350605972" sldId="285"/>
            <ac:picMk id="16" creationId="{E2536840-4F15-DAD1-BCC6-7A1FD78787E5}"/>
          </ac:picMkLst>
        </pc:picChg>
        <pc:picChg chg="add mod">
          <ac:chgData name="Esra Mehmedova" userId="3c9c339b91701a52" providerId="LiveId" clId="{F02E046F-9A74-4B80-A9AF-FBCAEADAE1D6}" dt="2025-02-07T13:52:13.046" v="924" actId="1038"/>
          <ac:picMkLst>
            <pc:docMk/>
            <pc:sldMk cId="350605972" sldId="285"/>
            <ac:picMk id="18" creationId="{B005F556-E538-0776-92DA-1D679A6A13A4}"/>
          </ac:picMkLst>
        </pc:picChg>
        <pc:picChg chg="add del mod">
          <ac:chgData name="Esra Mehmedova" userId="3c9c339b91701a52" providerId="LiveId" clId="{F02E046F-9A74-4B80-A9AF-FBCAEADAE1D6}" dt="2025-02-07T13:26:41.963" v="599" actId="478"/>
          <ac:picMkLst>
            <pc:docMk/>
            <pc:sldMk cId="350605972" sldId="285"/>
            <ac:picMk id="20" creationId="{1A587AC0-DBCE-DE83-B5B6-C3AC29650037}"/>
          </ac:picMkLst>
        </pc:picChg>
        <pc:picChg chg="add mod modCrop">
          <ac:chgData name="Esra Mehmedova" userId="3c9c339b91701a52" providerId="LiveId" clId="{F02E046F-9A74-4B80-A9AF-FBCAEADAE1D6}" dt="2025-02-07T13:32:02.581" v="670" actId="164"/>
          <ac:picMkLst>
            <pc:docMk/>
            <pc:sldMk cId="350605972" sldId="285"/>
            <ac:picMk id="21" creationId="{56F4105A-7286-22EA-6702-EE196DBEBF9E}"/>
          </ac:picMkLst>
        </pc:picChg>
        <pc:picChg chg="add mod modCrop">
          <ac:chgData name="Esra Mehmedova" userId="3c9c339b91701a52" providerId="LiveId" clId="{F02E046F-9A74-4B80-A9AF-FBCAEADAE1D6}" dt="2025-02-07T13:32:02.581" v="670" actId="164"/>
          <ac:picMkLst>
            <pc:docMk/>
            <pc:sldMk cId="350605972" sldId="285"/>
            <ac:picMk id="22" creationId="{3485CB7D-7161-9385-C69D-6A27965013DF}"/>
          </ac:picMkLst>
        </pc:picChg>
        <pc:picChg chg="add mod modCrop">
          <ac:chgData name="Esra Mehmedova" userId="3c9c339b91701a52" providerId="LiveId" clId="{F02E046F-9A74-4B80-A9AF-FBCAEADAE1D6}" dt="2025-02-07T13:32:02.581" v="670" actId="164"/>
          <ac:picMkLst>
            <pc:docMk/>
            <pc:sldMk cId="350605972" sldId="285"/>
            <ac:picMk id="23" creationId="{A04DEF34-FC91-9D66-B3DA-E2ACCB45223C}"/>
          </ac:picMkLst>
        </pc:picChg>
        <pc:picChg chg="add mod modCrop">
          <ac:chgData name="Esra Mehmedova" userId="3c9c339b91701a52" providerId="LiveId" clId="{F02E046F-9A74-4B80-A9AF-FBCAEADAE1D6}" dt="2025-02-07T13:36:32.391" v="719" actId="1037"/>
          <ac:picMkLst>
            <pc:docMk/>
            <pc:sldMk cId="350605972" sldId="285"/>
            <ac:picMk id="24" creationId="{C5ACE1CE-E7C6-B276-93FA-529250C0ABB1}"/>
          </ac:picMkLst>
        </pc:picChg>
        <pc:picChg chg="add del mod">
          <ac:chgData name="Esra Mehmedova" userId="3c9c339b91701a52" providerId="LiveId" clId="{F02E046F-9A74-4B80-A9AF-FBCAEADAE1D6}" dt="2025-02-07T13:37:06.940" v="720" actId="478"/>
          <ac:picMkLst>
            <pc:docMk/>
            <pc:sldMk cId="350605972" sldId="285"/>
            <ac:picMk id="26" creationId="{17D531BC-4245-BB15-8E0F-14BAE759E46B}"/>
          </ac:picMkLst>
        </pc:picChg>
        <pc:picChg chg="del">
          <ac:chgData name="Esra Mehmedova" userId="3c9c339b91701a52" providerId="LiveId" clId="{F02E046F-9A74-4B80-A9AF-FBCAEADAE1D6}" dt="2025-02-07T12:22:36.455" v="259" actId="478"/>
          <ac:picMkLst>
            <pc:docMk/>
            <pc:sldMk cId="350605972" sldId="285"/>
            <ac:picMk id="191" creationId="{4827B8C6-96DB-7AFE-3D4E-3AE6EF786D0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9" name="Shape 109"/>
          <p:cNvSpPr>
            <a:spLocks noGrp="1" noRot="1" noChangeAspect="1"/>
          </p:cNvSpPr>
          <p:nvPr>
            <p:ph type="sldImg"/>
          </p:nvPr>
        </p:nvSpPr>
        <p:spPr>
          <a:xfrm>
            <a:off x="1143000" y="685800"/>
            <a:ext cx="4572000" cy="3429000"/>
          </a:xfrm>
          <a:prstGeom prst="rect">
            <a:avLst/>
          </a:prstGeom>
        </p:spPr>
        <p:txBody>
          <a:bodyPr/>
          <a:lstStyle/>
          <a:p>
            <a:endParaRPr/>
          </a:p>
        </p:txBody>
      </p:sp>
      <p:sp>
        <p:nvSpPr>
          <p:cNvPr id="110" name="Shape 11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Aptos"/>
      </a:defRPr>
    </a:lvl1pPr>
    <a:lvl2pPr indent="228600" latinLnBrk="0">
      <a:defRPr sz="1200">
        <a:latin typeface="+mj-lt"/>
        <a:ea typeface="+mj-ea"/>
        <a:cs typeface="+mj-cs"/>
        <a:sym typeface="Aptos"/>
      </a:defRPr>
    </a:lvl2pPr>
    <a:lvl3pPr indent="457200" latinLnBrk="0">
      <a:defRPr sz="1200">
        <a:latin typeface="+mj-lt"/>
        <a:ea typeface="+mj-ea"/>
        <a:cs typeface="+mj-cs"/>
        <a:sym typeface="Aptos"/>
      </a:defRPr>
    </a:lvl3pPr>
    <a:lvl4pPr indent="685800" latinLnBrk="0">
      <a:defRPr sz="1200">
        <a:latin typeface="+mj-lt"/>
        <a:ea typeface="+mj-ea"/>
        <a:cs typeface="+mj-cs"/>
        <a:sym typeface="Aptos"/>
      </a:defRPr>
    </a:lvl4pPr>
    <a:lvl5pPr indent="914400" latinLnBrk="0">
      <a:defRPr sz="1200">
        <a:latin typeface="+mj-lt"/>
        <a:ea typeface="+mj-ea"/>
        <a:cs typeface="+mj-cs"/>
        <a:sym typeface="Aptos"/>
      </a:defRPr>
    </a:lvl5pPr>
    <a:lvl6pPr indent="1143000" latinLnBrk="0">
      <a:defRPr sz="1200">
        <a:latin typeface="+mj-lt"/>
        <a:ea typeface="+mj-ea"/>
        <a:cs typeface="+mj-cs"/>
        <a:sym typeface="Aptos"/>
      </a:defRPr>
    </a:lvl6pPr>
    <a:lvl7pPr indent="1371600" latinLnBrk="0">
      <a:defRPr sz="1200">
        <a:latin typeface="+mj-lt"/>
        <a:ea typeface="+mj-ea"/>
        <a:cs typeface="+mj-cs"/>
        <a:sym typeface="Aptos"/>
      </a:defRPr>
    </a:lvl7pPr>
    <a:lvl8pPr indent="1600200" latinLnBrk="0">
      <a:defRPr sz="1200">
        <a:latin typeface="+mj-lt"/>
        <a:ea typeface="+mj-ea"/>
        <a:cs typeface="+mj-cs"/>
        <a:sym typeface="Aptos"/>
      </a:defRPr>
    </a:lvl8pPr>
    <a:lvl9pPr indent="1828800" latinLnBrk="0">
      <a:defRPr sz="1200">
        <a:latin typeface="+mj-lt"/>
        <a:ea typeface="+mj-ea"/>
        <a:cs typeface="+mj-cs"/>
        <a:sym typeface="Apto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381000" y="685800"/>
            <a:ext cx="6096000" cy="3429000"/>
          </a:xfrm>
          <a:prstGeom prst="rect">
            <a:avLst/>
          </a:prstGeom>
        </p:spPr>
        <p:txBody>
          <a:bodyPr/>
          <a:lstStyle/>
          <a:p>
            <a:endParaRPr/>
          </a:p>
        </p:txBody>
      </p:sp>
      <p:sp>
        <p:nvSpPr>
          <p:cNvPr id="117" name="Shape 117"/>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noRot="1" noChangeAspect="1"/>
          </p:cNvSpPr>
          <p:nvPr>
            <p:ph type="sldImg"/>
          </p:nvPr>
        </p:nvSpPr>
        <p:spPr>
          <a:xfrm>
            <a:off x="381000" y="685800"/>
            <a:ext cx="6096000" cy="3429000"/>
          </a:xfrm>
          <a:prstGeom prst="rect">
            <a:avLst/>
          </a:prstGeom>
        </p:spPr>
        <p:txBody>
          <a:bodyPr/>
          <a:lstStyle/>
          <a:p>
            <a:endParaRPr/>
          </a:p>
        </p:txBody>
      </p:sp>
      <p:sp>
        <p:nvSpPr>
          <p:cNvPr id="201" name="Shape 201"/>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Shape 212"/>
          <p:cNvSpPr>
            <a:spLocks noGrp="1" noRot="1" noChangeAspect="1"/>
          </p:cNvSpPr>
          <p:nvPr>
            <p:ph type="sldImg"/>
          </p:nvPr>
        </p:nvSpPr>
        <p:spPr>
          <a:xfrm>
            <a:off x="381000" y="685800"/>
            <a:ext cx="6096000" cy="3429000"/>
          </a:xfrm>
          <a:prstGeom prst="rect">
            <a:avLst/>
          </a:prstGeom>
        </p:spPr>
        <p:txBody>
          <a:bodyPr/>
          <a:lstStyle/>
          <a:p>
            <a:endParaRPr/>
          </a:p>
        </p:txBody>
      </p:sp>
      <p:sp>
        <p:nvSpPr>
          <p:cNvPr id="213" name="Shape 213"/>
          <p:cNvSpPr>
            <a:spLocks noGrp="1"/>
          </p:cNvSpPr>
          <p:nvPr>
            <p:ph type="body" sz="quarter" idx="1"/>
          </p:nvPr>
        </p:nvSpPr>
        <p:spPr>
          <a:prstGeom prst="rect">
            <a:avLst/>
          </a:prstGeom>
        </p:spPr>
        <p:txBody>
          <a:bodyPr/>
          <a:lstStyle/>
          <a:p>
            <a:r>
              <a:t>The ADD command performs addition on two signed integer values, contained in two registers. The SUBI and ADDI are operations that add/subtract value from the register and a value contained in the instruction.</a:t>
            </a:r>
          </a:p>
          <a:p>
            <a:r>
              <a:t>All of the operands are signed, so they include both positive and negative numbers.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Shape 225"/>
          <p:cNvSpPr>
            <a:spLocks noGrp="1" noRot="1" noChangeAspect="1"/>
          </p:cNvSpPr>
          <p:nvPr>
            <p:ph type="sldImg"/>
          </p:nvPr>
        </p:nvSpPr>
        <p:spPr>
          <a:xfrm>
            <a:off x="381000" y="685800"/>
            <a:ext cx="6096000" cy="3429000"/>
          </a:xfrm>
          <a:prstGeom prst="rect">
            <a:avLst/>
          </a:prstGeom>
        </p:spPr>
        <p:txBody>
          <a:bodyPr/>
          <a:lstStyle/>
          <a:p>
            <a:endParaRPr/>
          </a:p>
        </p:txBody>
      </p:sp>
      <p:sp>
        <p:nvSpPr>
          <p:cNvPr id="226" name="Shape 226"/>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a:spLocks noGrp="1" noRot="1" noChangeAspect="1"/>
          </p:cNvSpPr>
          <p:nvPr>
            <p:ph type="sldImg"/>
          </p:nvPr>
        </p:nvSpPr>
        <p:spPr>
          <a:xfrm>
            <a:off x="381000" y="685800"/>
            <a:ext cx="6096000" cy="3429000"/>
          </a:xfrm>
          <a:prstGeom prst="rect">
            <a:avLst/>
          </a:prstGeom>
        </p:spPr>
        <p:txBody>
          <a:bodyPr/>
          <a:lstStyle/>
          <a:p>
            <a:endParaRPr/>
          </a:p>
        </p:txBody>
      </p:sp>
      <p:sp>
        <p:nvSpPr>
          <p:cNvPr id="240" name="Shape 240"/>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Shape 251"/>
          <p:cNvSpPr>
            <a:spLocks noGrp="1" noRot="1" noChangeAspect="1"/>
          </p:cNvSpPr>
          <p:nvPr>
            <p:ph type="sldImg"/>
          </p:nvPr>
        </p:nvSpPr>
        <p:spPr>
          <a:xfrm>
            <a:off x="381000" y="685800"/>
            <a:ext cx="6096000" cy="3429000"/>
          </a:xfrm>
          <a:prstGeom prst="rect">
            <a:avLst/>
          </a:prstGeom>
        </p:spPr>
        <p:txBody>
          <a:bodyPr/>
          <a:lstStyle/>
          <a:p>
            <a:endParaRPr/>
          </a:p>
        </p:txBody>
      </p:sp>
      <p:sp>
        <p:nvSpPr>
          <p:cNvPr id="252" name="Shape 252"/>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Shape 257"/>
          <p:cNvSpPr>
            <a:spLocks noGrp="1" noRot="1" noChangeAspect="1"/>
          </p:cNvSpPr>
          <p:nvPr>
            <p:ph type="sldImg"/>
          </p:nvPr>
        </p:nvSpPr>
        <p:spPr>
          <a:xfrm>
            <a:off x="381000" y="685800"/>
            <a:ext cx="6096000" cy="3429000"/>
          </a:xfrm>
          <a:prstGeom prst="rect">
            <a:avLst/>
          </a:prstGeom>
        </p:spPr>
        <p:txBody>
          <a:bodyPr/>
          <a:lstStyle/>
          <a:p>
            <a:endParaRPr/>
          </a:p>
        </p:txBody>
      </p:sp>
      <p:sp>
        <p:nvSpPr>
          <p:cNvPr id="258" name="Shape 258"/>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Shape 267"/>
          <p:cNvSpPr>
            <a:spLocks noGrp="1" noRot="1" noChangeAspect="1"/>
          </p:cNvSpPr>
          <p:nvPr>
            <p:ph type="sldImg"/>
          </p:nvPr>
        </p:nvSpPr>
        <p:spPr>
          <a:xfrm>
            <a:off x="381000" y="685800"/>
            <a:ext cx="6096000" cy="3429000"/>
          </a:xfrm>
          <a:prstGeom prst="rect">
            <a:avLst/>
          </a:prstGeom>
        </p:spPr>
        <p:txBody>
          <a:bodyPr/>
          <a:lstStyle/>
          <a:p>
            <a:endParaRPr/>
          </a:p>
        </p:txBody>
      </p:sp>
      <p:sp>
        <p:nvSpPr>
          <p:cNvPr id="268" name="Shape 268"/>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a:spLocks noGrp="1" noRot="1" noChangeAspect="1"/>
          </p:cNvSpPr>
          <p:nvPr>
            <p:ph type="sldImg"/>
          </p:nvPr>
        </p:nvSpPr>
        <p:spPr>
          <a:xfrm>
            <a:off x="381000" y="685800"/>
            <a:ext cx="6096000" cy="3429000"/>
          </a:xfrm>
          <a:prstGeom prst="rect">
            <a:avLst/>
          </a:prstGeom>
        </p:spPr>
        <p:txBody>
          <a:bodyPr/>
          <a:lstStyle/>
          <a:p>
            <a:endParaRPr/>
          </a:p>
        </p:txBody>
      </p:sp>
      <p:sp>
        <p:nvSpPr>
          <p:cNvPr id="291" name="Shape 291"/>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35FC5-0B5D-E686-81F3-DE152392E231}"/>
            </a:ext>
          </a:extLst>
        </p:cNvPr>
        <p:cNvGrpSpPr/>
        <p:nvPr/>
      </p:nvGrpSpPr>
      <p:grpSpPr>
        <a:xfrm>
          <a:off x="0" y="0"/>
          <a:ext cx="0" cy="0"/>
          <a:chOff x="0" y="0"/>
          <a:chExt cx="0" cy="0"/>
        </a:xfrm>
      </p:grpSpPr>
      <p:sp>
        <p:nvSpPr>
          <p:cNvPr id="290" name="Shape 290">
            <a:extLst>
              <a:ext uri="{FF2B5EF4-FFF2-40B4-BE49-F238E27FC236}">
                <a16:creationId xmlns:a16="http://schemas.microsoft.com/office/drawing/2014/main" id="{D88F7598-C357-B7FF-4241-BC6800AD98AA}"/>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291" name="Shape 291">
            <a:extLst>
              <a:ext uri="{FF2B5EF4-FFF2-40B4-BE49-F238E27FC236}">
                <a16:creationId xmlns:a16="http://schemas.microsoft.com/office/drawing/2014/main" id="{D702B026-3CB1-5737-E3D6-AE945729A40B}"/>
              </a:ext>
            </a:extLst>
          </p:cNvPr>
          <p:cNvSpPr>
            <a:spLocks noGrp="1"/>
          </p:cNvSpPr>
          <p:nvPr>
            <p:ph type="body" sz="quarter" idx="1"/>
          </p:nvPr>
        </p:nvSpPr>
        <p:spPr>
          <a:prstGeom prst="rect">
            <a:avLst/>
          </a:prstGeom>
        </p:spPr>
        <p:txBody>
          <a:bodyPr/>
          <a:lstStyle/>
          <a:p>
            <a:endParaRPr/>
          </a:p>
        </p:txBody>
      </p:sp>
    </p:spTree>
    <p:extLst>
      <p:ext uri="{BB962C8B-B14F-4D97-AF65-F5344CB8AC3E}">
        <p14:creationId xmlns:p14="http://schemas.microsoft.com/office/powerpoint/2010/main" val="1301349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noRot="1" noChangeAspect="1"/>
          </p:cNvSpPr>
          <p:nvPr>
            <p:ph type="sldImg"/>
          </p:nvPr>
        </p:nvSpPr>
        <p:spPr>
          <a:xfrm>
            <a:off x="381000" y="685800"/>
            <a:ext cx="6096000" cy="3429000"/>
          </a:xfrm>
          <a:prstGeom prst="rect">
            <a:avLst/>
          </a:prstGeom>
        </p:spPr>
        <p:txBody>
          <a:bodyPr/>
          <a:lstStyle/>
          <a:p>
            <a:endParaRPr/>
          </a:p>
        </p:txBody>
      </p:sp>
      <p:sp>
        <p:nvSpPr>
          <p:cNvPr id="301" name="Shape 301"/>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hape 127"/>
          <p:cNvSpPr>
            <a:spLocks noGrp="1" noRot="1" noChangeAspect="1"/>
          </p:cNvSpPr>
          <p:nvPr>
            <p:ph type="sldImg"/>
          </p:nvPr>
        </p:nvSpPr>
        <p:spPr>
          <a:xfrm>
            <a:off x="381000" y="685800"/>
            <a:ext cx="6096000" cy="3429000"/>
          </a:xfrm>
          <a:prstGeom prst="rect">
            <a:avLst/>
          </a:prstGeom>
        </p:spPr>
        <p:txBody>
          <a:bodyPr/>
          <a:lstStyle/>
          <a:p>
            <a:endParaRPr/>
          </a:p>
        </p:txBody>
      </p:sp>
      <p:sp>
        <p:nvSpPr>
          <p:cNvPr id="128" name="Shape 128"/>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xfrm>
            <a:off x="381000" y="685800"/>
            <a:ext cx="6096000" cy="3429000"/>
          </a:xfrm>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a:spLocks noGrp="1" noRot="1" noChangeAspect="1"/>
          </p:cNvSpPr>
          <p:nvPr>
            <p:ph type="sldImg"/>
          </p:nvPr>
        </p:nvSpPr>
        <p:spPr>
          <a:xfrm>
            <a:off x="381000" y="685800"/>
            <a:ext cx="6096000" cy="3429000"/>
          </a:xfrm>
          <a:prstGeom prst="rect">
            <a:avLst/>
          </a:prstGeom>
        </p:spPr>
        <p:txBody>
          <a:bodyPr/>
          <a:lstStyle/>
          <a:p>
            <a:endParaRPr/>
          </a:p>
        </p:txBody>
      </p:sp>
      <p:sp>
        <p:nvSpPr>
          <p:cNvPr id="318" name="Shape 318"/>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6A85A-14E7-97CA-3555-E21575AA00B2}"/>
            </a:ext>
          </a:extLst>
        </p:cNvPr>
        <p:cNvGrpSpPr/>
        <p:nvPr/>
      </p:nvGrpSpPr>
      <p:grpSpPr>
        <a:xfrm>
          <a:off x="0" y="0"/>
          <a:ext cx="0" cy="0"/>
          <a:chOff x="0" y="0"/>
          <a:chExt cx="0" cy="0"/>
        </a:xfrm>
      </p:grpSpPr>
      <p:sp>
        <p:nvSpPr>
          <p:cNvPr id="327" name="Shape 327">
            <a:extLst>
              <a:ext uri="{FF2B5EF4-FFF2-40B4-BE49-F238E27FC236}">
                <a16:creationId xmlns:a16="http://schemas.microsoft.com/office/drawing/2014/main" id="{4DC64337-E934-014A-6222-167C97634C60}"/>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328" name="Shape 328">
            <a:extLst>
              <a:ext uri="{FF2B5EF4-FFF2-40B4-BE49-F238E27FC236}">
                <a16:creationId xmlns:a16="http://schemas.microsoft.com/office/drawing/2014/main" id="{38E806DB-0BD8-49A1-F196-692F2160DB37}"/>
              </a:ext>
            </a:extLst>
          </p:cNvPr>
          <p:cNvSpPr>
            <a:spLocks noGrp="1"/>
          </p:cNvSpPr>
          <p:nvPr>
            <p:ph type="body" sz="quarter" idx="1"/>
          </p:nvPr>
        </p:nvSpPr>
        <p:spPr>
          <a:prstGeom prst="rect">
            <a:avLst/>
          </a:prstGeom>
        </p:spPr>
        <p:txBody>
          <a:bodyPr/>
          <a:lstStyle/>
          <a:p>
            <a:endParaRPr/>
          </a:p>
        </p:txBody>
      </p:sp>
    </p:spTree>
    <p:extLst>
      <p:ext uri="{BB962C8B-B14F-4D97-AF65-F5344CB8AC3E}">
        <p14:creationId xmlns:p14="http://schemas.microsoft.com/office/powerpoint/2010/main" val="40618696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B3CEF-4776-DE0E-0C21-CFAC45044147}"/>
            </a:ext>
          </a:extLst>
        </p:cNvPr>
        <p:cNvGrpSpPr/>
        <p:nvPr/>
      </p:nvGrpSpPr>
      <p:grpSpPr>
        <a:xfrm>
          <a:off x="0" y="0"/>
          <a:ext cx="0" cy="0"/>
          <a:chOff x="0" y="0"/>
          <a:chExt cx="0" cy="0"/>
        </a:xfrm>
      </p:grpSpPr>
      <p:sp>
        <p:nvSpPr>
          <p:cNvPr id="327" name="Shape 327">
            <a:extLst>
              <a:ext uri="{FF2B5EF4-FFF2-40B4-BE49-F238E27FC236}">
                <a16:creationId xmlns:a16="http://schemas.microsoft.com/office/drawing/2014/main" id="{EE15F369-5984-D902-0632-9D3D9E288E5A}"/>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328" name="Shape 328">
            <a:extLst>
              <a:ext uri="{FF2B5EF4-FFF2-40B4-BE49-F238E27FC236}">
                <a16:creationId xmlns:a16="http://schemas.microsoft.com/office/drawing/2014/main" id="{C185FCE5-10CB-DF72-7D0D-91AD87DEB220}"/>
              </a:ext>
            </a:extLst>
          </p:cNvPr>
          <p:cNvSpPr>
            <a:spLocks noGrp="1"/>
          </p:cNvSpPr>
          <p:nvPr>
            <p:ph type="body" sz="quarter" idx="1"/>
          </p:nvPr>
        </p:nvSpPr>
        <p:spPr>
          <a:prstGeom prst="rect">
            <a:avLst/>
          </a:prstGeom>
        </p:spPr>
        <p:txBody>
          <a:bodyPr/>
          <a:lstStyle/>
          <a:p>
            <a:endParaRPr/>
          </a:p>
        </p:txBody>
      </p:sp>
    </p:spTree>
    <p:extLst>
      <p:ext uri="{BB962C8B-B14F-4D97-AF65-F5344CB8AC3E}">
        <p14:creationId xmlns:p14="http://schemas.microsoft.com/office/powerpoint/2010/main" val="27370042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A9456-8B3F-41EB-BFD8-6E4E0461B326}"/>
            </a:ext>
          </a:extLst>
        </p:cNvPr>
        <p:cNvGrpSpPr/>
        <p:nvPr/>
      </p:nvGrpSpPr>
      <p:grpSpPr>
        <a:xfrm>
          <a:off x="0" y="0"/>
          <a:ext cx="0" cy="0"/>
          <a:chOff x="0" y="0"/>
          <a:chExt cx="0" cy="0"/>
        </a:xfrm>
      </p:grpSpPr>
      <p:sp>
        <p:nvSpPr>
          <p:cNvPr id="327" name="Shape 327">
            <a:extLst>
              <a:ext uri="{FF2B5EF4-FFF2-40B4-BE49-F238E27FC236}">
                <a16:creationId xmlns:a16="http://schemas.microsoft.com/office/drawing/2014/main" id="{CB2B98F6-E9D7-E52D-20D4-237ACF0F3B17}"/>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328" name="Shape 328">
            <a:extLst>
              <a:ext uri="{FF2B5EF4-FFF2-40B4-BE49-F238E27FC236}">
                <a16:creationId xmlns:a16="http://schemas.microsoft.com/office/drawing/2014/main" id="{D1467508-703C-3A35-03C8-B9832405463C}"/>
              </a:ext>
            </a:extLst>
          </p:cNvPr>
          <p:cNvSpPr>
            <a:spLocks noGrp="1"/>
          </p:cNvSpPr>
          <p:nvPr>
            <p:ph type="body" sz="quarter" idx="1"/>
          </p:nvPr>
        </p:nvSpPr>
        <p:spPr>
          <a:prstGeom prst="rect">
            <a:avLst/>
          </a:prstGeom>
        </p:spPr>
        <p:txBody>
          <a:bodyPr/>
          <a:lstStyle/>
          <a:p>
            <a:endParaRPr/>
          </a:p>
        </p:txBody>
      </p:sp>
    </p:spTree>
    <p:extLst>
      <p:ext uri="{BB962C8B-B14F-4D97-AF65-F5344CB8AC3E}">
        <p14:creationId xmlns:p14="http://schemas.microsoft.com/office/powerpoint/2010/main" val="323329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57CF93-718A-87E4-8530-F0D679681A5A}"/>
            </a:ext>
          </a:extLst>
        </p:cNvPr>
        <p:cNvGrpSpPr/>
        <p:nvPr/>
      </p:nvGrpSpPr>
      <p:grpSpPr>
        <a:xfrm>
          <a:off x="0" y="0"/>
          <a:ext cx="0" cy="0"/>
          <a:chOff x="0" y="0"/>
          <a:chExt cx="0" cy="0"/>
        </a:xfrm>
      </p:grpSpPr>
      <p:sp>
        <p:nvSpPr>
          <p:cNvPr id="327" name="Shape 327">
            <a:extLst>
              <a:ext uri="{FF2B5EF4-FFF2-40B4-BE49-F238E27FC236}">
                <a16:creationId xmlns:a16="http://schemas.microsoft.com/office/drawing/2014/main" id="{DE15E97C-6915-A5BC-91A8-EFB10DCFB1D1}"/>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328" name="Shape 328">
            <a:extLst>
              <a:ext uri="{FF2B5EF4-FFF2-40B4-BE49-F238E27FC236}">
                <a16:creationId xmlns:a16="http://schemas.microsoft.com/office/drawing/2014/main" id="{4A6E5398-3734-8F0B-64EE-0C4D76890778}"/>
              </a:ext>
            </a:extLst>
          </p:cNvPr>
          <p:cNvSpPr>
            <a:spLocks noGrp="1"/>
          </p:cNvSpPr>
          <p:nvPr>
            <p:ph type="body" sz="quarter" idx="1"/>
          </p:nvPr>
        </p:nvSpPr>
        <p:spPr>
          <a:prstGeom prst="rect">
            <a:avLst/>
          </a:prstGeom>
        </p:spPr>
        <p:txBody>
          <a:bodyPr/>
          <a:lstStyle/>
          <a:p>
            <a:endParaRPr/>
          </a:p>
        </p:txBody>
      </p:sp>
    </p:spTree>
    <p:extLst>
      <p:ext uri="{BB962C8B-B14F-4D97-AF65-F5344CB8AC3E}">
        <p14:creationId xmlns:p14="http://schemas.microsoft.com/office/powerpoint/2010/main" val="35204987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318F9-C9C6-CE94-8BA3-63DD40EF1C4B}"/>
            </a:ext>
          </a:extLst>
        </p:cNvPr>
        <p:cNvGrpSpPr/>
        <p:nvPr/>
      </p:nvGrpSpPr>
      <p:grpSpPr>
        <a:xfrm>
          <a:off x="0" y="0"/>
          <a:ext cx="0" cy="0"/>
          <a:chOff x="0" y="0"/>
          <a:chExt cx="0" cy="0"/>
        </a:xfrm>
      </p:grpSpPr>
      <p:sp>
        <p:nvSpPr>
          <p:cNvPr id="327" name="Shape 327">
            <a:extLst>
              <a:ext uri="{FF2B5EF4-FFF2-40B4-BE49-F238E27FC236}">
                <a16:creationId xmlns:a16="http://schemas.microsoft.com/office/drawing/2014/main" id="{CE96FAEB-BE21-3A2B-B902-998F19B836B7}"/>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328" name="Shape 328">
            <a:extLst>
              <a:ext uri="{FF2B5EF4-FFF2-40B4-BE49-F238E27FC236}">
                <a16:creationId xmlns:a16="http://schemas.microsoft.com/office/drawing/2014/main" id="{5EE6CB82-453F-6081-215E-E73D360E68A9}"/>
              </a:ext>
            </a:extLst>
          </p:cNvPr>
          <p:cNvSpPr>
            <a:spLocks noGrp="1"/>
          </p:cNvSpPr>
          <p:nvPr>
            <p:ph type="body" sz="quarter" idx="1"/>
          </p:nvPr>
        </p:nvSpPr>
        <p:spPr>
          <a:prstGeom prst="rect">
            <a:avLst/>
          </a:prstGeom>
        </p:spPr>
        <p:txBody>
          <a:bodyPr/>
          <a:lstStyle/>
          <a:p>
            <a:endParaRPr/>
          </a:p>
        </p:txBody>
      </p:sp>
    </p:spTree>
    <p:extLst>
      <p:ext uri="{BB962C8B-B14F-4D97-AF65-F5344CB8AC3E}">
        <p14:creationId xmlns:p14="http://schemas.microsoft.com/office/powerpoint/2010/main" val="1694628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3C6EF-B4D3-84EF-FE78-60C5C0005571}"/>
            </a:ext>
          </a:extLst>
        </p:cNvPr>
        <p:cNvGrpSpPr/>
        <p:nvPr/>
      </p:nvGrpSpPr>
      <p:grpSpPr>
        <a:xfrm>
          <a:off x="0" y="0"/>
          <a:ext cx="0" cy="0"/>
          <a:chOff x="0" y="0"/>
          <a:chExt cx="0" cy="0"/>
        </a:xfrm>
      </p:grpSpPr>
      <p:sp>
        <p:nvSpPr>
          <p:cNvPr id="317" name="Shape 317">
            <a:extLst>
              <a:ext uri="{FF2B5EF4-FFF2-40B4-BE49-F238E27FC236}">
                <a16:creationId xmlns:a16="http://schemas.microsoft.com/office/drawing/2014/main" id="{8717082D-F79E-0340-17B6-F016D00CF9CE}"/>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318" name="Shape 318">
            <a:extLst>
              <a:ext uri="{FF2B5EF4-FFF2-40B4-BE49-F238E27FC236}">
                <a16:creationId xmlns:a16="http://schemas.microsoft.com/office/drawing/2014/main" id="{A93D67EC-CED6-1393-BB77-6C5B9C0739DC}"/>
              </a:ext>
            </a:extLst>
          </p:cNvPr>
          <p:cNvSpPr>
            <a:spLocks noGrp="1"/>
          </p:cNvSpPr>
          <p:nvPr>
            <p:ph type="body" sz="quarter" idx="1"/>
          </p:nvPr>
        </p:nvSpPr>
        <p:spPr>
          <a:prstGeom prst="rect">
            <a:avLst/>
          </a:prstGeom>
        </p:spPr>
        <p:txBody>
          <a:bodyPr/>
          <a:lstStyle/>
          <a:p>
            <a:endParaRPr/>
          </a:p>
        </p:txBody>
      </p:sp>
    </p:spTree>
    <p:extLst>
      <p:ext uri="{BB962C8B-B14F-4D97-AF65-F5344CB8AC3E}">
        <p14:creationId xmlns:p14="http://schemas.microsoft.com/office/powerpoint/2010/main" val="20773902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a:spLocks noGrp="1" noRot="1" noChangeAspect="1"/>
          </p:cNvSpPr>
          <p:nvPr>
            <p:ph type="sldImg"/>
          </p:nvPr>
        </p:nvSpPr>
        <p:spPr>
          <a:xfrm>
            <a:off x="381000" y="685800"/>
            <a:ext cx="6096000" cy="3429000"/>
          </a:xfrm>
          <a:prstGeom prst="rect">
            <a:avLst/>
          </a:prstGeom>
        </p:spPr>
        <p:txBody>
          <a:bodyPr/>
          <a:lstStyle/>
          <a:p>
            <a:endParaRPr/>
          </a:p>
        </p:txBody>
      </p:sp>
      <p:sp>
        <p:nvSpPr>
          <p:cNvPr id="339" name="Shape 339"/>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hape 348"/>
          <p:cNvSpPr>
            <a:spLocks noGrp="1" noRot="1" noChangeAspect="1"/>
          </p:cNvSpPr>
          <p:nvPr>
            <p:ph type="sldImg"/>
          </p:nvPr>
        </p:nvSpPr>
        <p:spPr>
          <a:xfrm>
            <a:off x="381000" y="685800"/>
            <a:ext cx="6096000" cy="3429000"/>
          </a:xfrm>
          <a:prstGeom prst="rect">
            <a:avLst/>
          </a:prstGeom>
        </p:spPr>
        <p:txBody>
          <a:bodyPr/>
          <a:lstStyle/>
          <a:p>
            <a:endParaRPr/>
          </a:p>
        </p:txBody>
      </p:sp>
      <p:sp>
        <p:nvSpPr>
          <p:cNvPr id="349" name="Shape 349"/>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noRot="1" noChangeAspect="1"/>
          </p:cNvSpPr>
          <p:nvPr>
            <p:ph type="sldImg"/>
          </p:nvPr>
        </p:nvSpPr>
        <p:spPr>
          <a:xfrm>
            <a:off x="381000" y="685800"/>
            <a:ext cx="6096000" cy="3429000"/>
          </a:xfrm>
          <a:prstGeom prst="rect">
            <a:avLst/>
          </a:prstGeom>
        </p:spPr>
        <p:txBody>
          <a:bodyPr/>
          <a:lstStyle/>
          <a:p>
            <a:endParaRPr/>
          </a:p>
        </p:txBody>
      </p:sp>
      <p:sp>
        <p:nvSpPr>
          <p:cNvPr id="148" name="Shape 148"/>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noRot="1" noChangeAspect="1"/>
          </p:cNvSpPr>
          <p:nvPr>
            <p:ph type="sldImg"/>
          </p:nvPr>
        </p:nvSpPr>
        <p:spPr>
          <a:xfrm>
            <a:off x="381000" y="685800"/>
            <a:ext cx="6096000" cy="3429000"/>
          </a:xfrm>
          <a:prstGeom prst="rect">
            <a:avLst/>
          </a:prstGeom>
        </p:spPr>
        <p:txBody>
          <a:bodyPr/>
          <a:lstStyle/>
          <a:p>
            <a:endParaRPr/>
          </a:p>
        </p:txBody>
      </p:sp>
      <p:sp>
        <p:nvSpPr>
          <p:cNvPr id="154" name="Shape 154"/>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xfrm>
            <a:off x="381000" y="685800"/>
            <a:ext cx="6096000" cy="3429000"/>
          </a:xfrm>
          <a:prstGeom prst="rect">
            <a:avLst/>
          </a:prstGeom>
        </p:spPr>
        <p:txBody>
          <a:bodyPr/>
          <a:lstStyle/>
          <a:p>
            <a:endParaRPr/>
          </a:p>
        </p:txBody>
      </p:sp>
      <p:sp>
        <p:nvSpPr>
          <p:cNvPr id="165" name="Shape 165"/>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a:spLocks noGrp="1" noRot="1" noChangeAspect="1"/>
          </p:cNvSpPr>
          <p:nvPr>
            <p:ph type="sldImg"/>
          </p:nvPr>
        </p:nvSpPr>
        <p:spPr>
          <a:xfrm>
            <a:off x="381000" y="685800"/>
            <a:ext cx="6096000" cy="3429000"/>
          </a:xfrm>
          <a:prstGeom prst="rect">
            <a:avLst/>
          </a:prstGeom>
        </p:spPr>
        <p:txBody>
          <a:bodyPr/>
          <a:lstStyle/>
          <a:p>
            <a:endParaRPr/>
          </a:p>
        </p:txBody>
      </p:sp>
      <p:sp>
        <p:nvSpPr>
          <p:cNvPr id="176" name="Shape 176"/>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hape 181"/>
          <p:cNvSpPr>
            <a:spLocks noGrp="1" noRot="1" noChangeAspect="1"/>
          </p:cNvSpPr>
          <p:nvPr>
            <p:ph type="sldImg"/>
          </p:nvPr>
        </p:nvSpPr>
        <p:spPr>
          <a:xfrm>
            <a:off x="381000" y="685800"/>
            <a:ext cx="6096000" cy="3429000"/>
          </a:xfrm>
          <a:prstGeom prst="rect">
            <a:avLst/>
          </a:prstGeom>
        </p:spPr>
        <p:txBody>
          <a:bodyPr/>
          <a:lstStyle/>
          <a:p>
            <a:endParaRPr/>
          </a:p>
        </p:txBody>
      </p:sp>
      <p:sp>
        <p:nvSpPr>
          <p:cNvPr id="182" name="Shape 182"/>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hape 192"/>
          <p:cNvSpPr>
            <a:spLocks noGrp="1" noRot="1" noChangeAspect="1"/>
          </p:cNvSpPr>
          <p:nvPr>
            <p:ph type="sldImg"/>
          </p:nvPr>
        </p:nvSpPr>
        <p:spPr>
          <a:xfrm>
            <a:off x="381000" y="685800"/>
            <a:ext cx="6096000" cy="3429000"/>
          </a:xfrm>
          <a:prstGeom prst="rect">
            <a:avLst/>
          </a:prstGeom>
        </p:spPr>
        <p:txBody>
          <a:bodyPr/>
          <a:lstStyle/>
          <a:p>
            <a:endParaRPr/>
          </a:p>
        </p:txBody>
      </p:sp>
      <p:sp>
        <p:nvSpPr>
          <p:cNvPr id="193" name="Shape 193"/>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51B7A-FA0C-4270-FA58-E71C9BB332F2}"/>
            </a:ext>
          </a:extLst>
        </p:cNvPr>
        <p:cNvGrpSpPr/>
        <p:nvPr/>
      </p:nvGrpSpPr>
      <p:grpSpPr>
        <a:xfrm>
          <a:off x="0" y="0"/>
          <a:ext cx="0" cy="0"/>
          <a:chOff x="0" y="0"/>
          <a:chExt cx="0" cy="0"/>
        </a:xfrm>
      </p:grpSpPr>
      <p:sp>
        <p:nvSpPr>
          <p:cNvPr id="192" name="Shape 192">
            <a:extLst>
              <a:ext uri="{FF2B5EF4-FFF2-40B4-BE49-F238E27FC236}">
                <a16:creationId xmlns:a16="http://schemas.microsoft.com/office/drawing/2014/main" id="{6816C07D-456D-119F-026B-79FF19509241}"/>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193" name="Shape 193">
            <a:extLst>
              <a:ext uri="{FF2B5EF4-FFF2-40B4-BE49-F238E27FC236}">
                <a16:creationId xmlns:a16="http://schemas.microsoft.com/office/drawing/2014/main" id="{74E101D2-4110-02D3-206B-C8803FE48468}"/>
              </a:ext>
            </a:extLst>
          </p:cNvPr>
          <p:cNvSpPr>
            <a:spLocks noGrp="1"/>
          </p:cNvSpPr>
          <p:nvPr>
            <p:ph type="body" sz="quarter" idx="1"/>
          </p:nvPr>
        </p:nvSpPr>
        <p:spPr>
          <a:prstGeom prst="rect">
            <a:avLst/>
          </a:prstGeom>
        </p:spPr>
        <p:txBody>
          <a:bodyPr/>
          <a:lstStyle/>
          <a:p>
            <a:endParaRPr/>
          </a:p>
        </p:txBody>
      </p:sp>
    </p:spTree>
    <p:extLst>
      <p:ext uri="{BB962C8B-B14F-4D97-AF65-F5344CB8AC3E}">
        <p14:creationId xmlns:p14="http://schemas.microsoft.com/office/powerpoint/2010/main" val="2725812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4" name="Title Text"/>
          <p:cNvSpPr txBox="1">
            <a:spLocks noGrp="1"/>
          </p:cNvSpPr>
          <p:nvPr>
            <p:ph type="title"/>
          </p:nvPr>
        </p:nvSpPr>
        <p:spPr>
          <a:xfrm>
            <a:off x="517869" y="978408"/>
            <a:ext cx="5021185" cy="5074226"/>
          </a:xfrm>
          <a:prstGeom prst="rect">
            <a:avLst/>
          </a:prstGeom>
        </p:spPr>
        <p:txBody>
          <a:bodyPr/>
          <a:lstStyle/>
          <a:p>
            <a:r>
              <a:t>Title Text</a:t>
            </a:r>
          </a:p>
        </p:txBody>
      </p:sp>
      <p:sp>
        <p:nvSpPr>
          <p:cNvPr id="15" name="Body Level One…"/>
          <p:cNvSpPr txBox="1">
            <a:spLocks noGrp="1"/>
          </p:cNvSpPr>
          <p:nvPr>
            <p:ph type="body" sz="quarter" idx="1"/>
          </p:nvPr>
        </p:nvSpPr>
        <p:spPr>
          <a:xfrm>
            <a:off x="6662166" y="3602037"/>
            <a:ext cx="5021185" cy="2244581"/>
          </a:xfrm>
          <a:prstGeom prst="rect">
            <a:avLst/>
          </a:prstGeom>
        </p:spPr>
        <p:txBody>
          <a:bodyPr anchor="b"/>
          <a:lstStyle>
            <a:lvl1pPr>
              <a:lnSpc>
                <a:spcPct val="100000"/>
              </a:lnSpc>
              <a:defRPr sz="2200" i="1"/>
            </a:lvl1pPr>
            <a:lvl2pPr marL="0" indent="457200">
              <a:lnSpc>
                <a:spcPct val="100000"/>
              </a:lnSpc>
              <a:buSzTx/>
              <a:buNone/>
              <a:defRPr sz="2200" i="1"/>
            </a:lvl2pPr>
            <a:lvl3pPr indent="914400">
              <a:lnSpc>
                <a:spcPct val="100000"/>
              </a:lnSpc>
              <a:defRPr sz="2200" i="1"/>
            </a:lvl3pPr>
            <a:lvl4pPr marL="0" indent="1371600">
              <a:lnSpc>
                <a:spcPct val="100000"/>
              </a:lnSpc>
              <a:buSzTx/>
              <a:buNone/>
              <a:defRPr sz="2200" i="1"/>
            </a:lvl4pPr>
            <a:lvl5pPr indent="1828800">
              <a:lnSpc>
                <a:spcPct val="100000"/>
              </a:lnSpc>
              <a:defRPr sz="2200" i="1"/>
            </a:lvl5pPr>
          </a:lstStyle>
          <a:p>
            <a:r>
              <a:t>Body Level One</a:t>
            </a:r>
          </a:p>
          <a:p>
            <a:pPr lvl="1"/>
            <a:r>
              <a:t>Body Level Two</a:t>
            </a:r>
          </a:p>
          <a:p>
            <a:pPr lvl="2"/>
            <a:r>
              <a:t>Body Level Three</a:t>
            </a:r>
          </a:p>
          <a:p>
            <a:pPr lvl="3"/>
            <a:r>
              <a:t>Body Level Four</a:t>
            </a:r>
          </a:p>
          <a:p>
            <a:pPr lvl="4"/>
            <a:r>
              <a:t>Body Level Five</a:t>
            </a:r>
          </a:p>
        </p:txBody>
      </p:sp>
      <p:sp>
        <p:nvSpPr>
          <p:cNvPr id="16" name="Rectangle 7"/>
          <p:cNvSpPr/>
          <p:nvPr/>
        </p:nvSpPr>
        <p:spPr>
          <a:xfrm>
            <a:off x="6662167" y="6209924"/>
            <a:ext cx="5021184" cy="4572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517869" y="978408"/>
            <a:ext cx="5020950" cy="2270642"/>
          </a:xfrm>
          <a:prstGeom prst="rect">
            <a:avLst/>
          </a:prstGeom>
        </p:spPr>
        <p:txBody>
          <a:bodyPr/>
          <a:lstStyle>
            <a:lvl1pPr>
              <a:defRPr sz="4400"/>
            </a:lvl1pPr>
          </a:lstStyle>
          <a:p>
            <a:r>
              <a:t>Title Text</a:t>
            </a:r>
          </a:p>
        </p:txBody>
      </p:sp>
      <p:sp>
        <p:nvSpPr>
          <p:cNvPr id="101" name="Picture Placeholder 2"/>
          <p:cNvSpPr>
            <a:spLocks noGrp="1"/>
          </p:cNvSpPr>
          <p:nvPr>
            <p:ph type="pic" sz="half" idx="21"/>
          </p:nvPr>
        </p:nvSpPr>
        <p:spPr>
          <a:xfrm>
            <a:off x="6662167" y="987425"/>
            <a:ext cx="5027006" cy="4873625"/>
          </a:xfrm>
          <a:prstGeom prst="rect">
            <a:avLst/>
          </a:prstGeom>
        </p:spPr>
        <p:txBody>
          <a:bodyPr lIns="91439" rIns="91439">
            <a:noAutofit/>
          </a:bodyPr>
          <a:lstStyle/>
          <a:p>
            <a:endParaRPr/>
          </a:p>
        </p:txBody>
      </p:sp>
      <p:sp>
        <p:nvSpPr>
          <p:cNvPr id="102" name="Body Level One…"/>
          <p:cNvSpPr txBox="1">
            <a:spLocks noGrp="1"/>
          </p:cNvSpPr>
          <p:nvPr>
            <p:ph type="body" sz="quarter" idx="1"/>
          </p:nvPr>
        </p:nvSpPr>
        <p:spPr>
          <a:xfrm>
            <a:off x="517869" y="3340441"/>
            <a:ext cx="5020950" cy="2528546"/>
          </a:xfrm>
          <a:prstGeom prst="rect">
            <a:avLst/>
          </a:prstGeom>
        </p:spPr>
        <p:txBody>
          <a:bodyPr/>
          <a:lstStyle>
            <a:lvl1pPr>
              <a:defRPr sz="2200" i="1"/>
            </a:lvl1pPr>
            <a:lvl2pPr marL="0" indent="457200">
              <a:buSzTx/>
              <a:buNone/>
              <a:defRPr sz="2200" i="1"/>
            </a:lvl2pPr>
            <a:lvl3pPr indent="914400">
              <a:defRPr sz="2200" i="1"/>
            </a:lvl3pPr>
            <a:lvl4pPr marL="0" indent="1371600">
              <a:buSzTx/>
              <a:buNone/>
              <a:defRPr sz="2200" i="1"/>
            </a:lvl4pPr>
            <a:lvl5pPr indent="1828800">
              <a:defRPr sz="2200" i="1"/>
            </a:lvl5pPr>
          </a:lstStyle>
          <a:p>
            <a:r>
              <a:t>Body Level One</a:t>
            </a:r>
          </a:p>
          <a:p>
            <a:pPr lvl="1"/>
            <a:r>
              <a:t>Body Level Two</a:t>
            </a:r>
          </a:p>
          <a:p>
            <a:pPr lvl="2"/>
            <a:r>
              <a:t>Body Level Three</a:t>
            </a:r>
          </a:p>
          <a:p>
            <a:pPr lvl="3"/>
            <a:r>
              <a:t>Body Level Four</a:t>
            </a:r>
          </a:p>
          <a:p>
            <a:pPr lvl="4"/>
            <a:r>
              <a:t>Body Level Five</a:t>
            </a: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Slide 0">
    <p:bg>
      <p:bgPr>
        <a:solidFill>
          <a:srgbClr val="000000"/>
        </a:solidFill>
        <a:effectLst/>
      </p:bgPr>
    </p:bg>
    <p:spTree>
      <p:nvGrpSpPr>
        <p:cNvPr id="1" name=""/>
        <p:cNvGrpSpPr/>
        <p:nvPr/>
      </p:nvGrpSpPr>
      <p:grpSpPr>
        <a:xfrm>
          <a:off x="0" y="0"/>
          <a:ext cx="0" cy="0"/>
          <a:chOff x="0" y="0"/>
          <a:chExt cx="0" cy="0"/>
        </a:xfrm>
      </p:grpSpPr>
      <p:sp>
        <p:nvSpPr>
          <p:cNvPr id="24" name="Rectangle 13"/>
          <p:cNvSpPr/>
          <p:nvPr/>
        </p:nvSpPr>
        <p:spPr>
          <a:xfrm>
            <a:off x="517869" y="508090"/>
            <a:ext cx="5021185" cy="14928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25" name="Rectangle 7"/>
          <p:cNvSpPr/>
          <p:nvPr/>
        </p:nvSpPr>
        <p:spPr>
          <a:xfrm>
            <a:off x="517869" y="508090"/>
            <a:ext cx="5021185" cy="14928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26" name="Rectangle 6"/>
          <p:cNvSpPr/>
          <p:nvPr/>
        </p:nvSpPr>
        <p:spPr>
          <a:xfrm>
            <a:off x="517869" y="508090"/>
            <a:ext cx="5021185" cy="14928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27" name="Title Text"/>
          <p:cNvSpPr txBox="1">
            <a:spLocks noGrp="1"/>
          </p:cNvSpPr>
          <p:nvPr>
            <p:ph type="title"/>
          </p:nvPr>
        </p:nvSpPr>
        <p:spPr>
          <a:xfrm>
            <a:off x="517869" y="978408"/>
            <a:ext cx="5021185" cy="5074226"/>
          </a:xfrm>
          <a:prstGeom prst="rect">
            <a:avLst/>
          </a:prstGeom>
        </p:spPr>
        <p:txBody>
          <a:bodyPr/>
          <a:lstStyle>
            <a:lvl1pPr>
              <a:defRPr>
                <a:solidFill>
                  <a:srgbClr val="FFFFFF"/>
                </a:solidFill>
              </a:defRPr>
            </a:lvl1pPr>
          </a:lstStyle>
          <a:p>
            <a:r>
              <a:t>Title Text</a:t>
            </a:r>
          </a:p>
        </p:txBody>
      </p:sp>
      <p:sp>
        <p:nvSpPr>
          <p:cNvPr id="28" name="Body Level One…"/>
          <p:cNvSpPr txBox="1">
            <a:spLocks noGrp="1"/>
          </p:cNvSpPr>
          <p:nvPr>
            <p:ph type="body" sz="quarter" idx="1"/>
          </p:nvPr>
        </p:nvSpPr>
        <p:spPr>
          <a:xfrm>
            <a:off x="6662166" y="3602037"/>
            <a:ext cx="5021185" cy="2244581"/>
          </a:xfrm>
          <a:prstGeom prst="rect">
            <a:avLst/>
          </a:prstGeom>
        </p:spPr>
        <p:txBody>
          <a:bodyPr anchor="b"/>
          <a:lstStyle>
            <a:lvl1pPr>
              <a:lnSpc>
                <a:spcPct val="100000"/>
              </a:lnSpc>
              <a:defRPr sz="2200" i="1">
                <a:solidFill>
                  <a:srgbClr val="FFFFFF"/>
                </a:solidFill>
              </a:defRPr>
            </a:lvl1pPr>
            <a:lvl2pPr marL="0" indent="457200">
              <a:lnSpc>
                <a:spcPct val="100000"/>
              </a:lnSpc>
              <a:buSzTx/>
              <a:buNone/>
              <a:defRPr sz="2200" i="1">
                <a:solidFill>
                  <a:srgbClr val="FFFFFF"/>
                </a:solidFill>
              </a:defRPr>
            </a:lvl2pPr>
            <a:lvl3pPr indent="914400">
              <a:lnSpc>
                <a:spcPct val="100000"/>
              </a:lnSpc>
              <a:defRPr sz="2200" i="1">
                <a:solidFill>
                  <a:srgbClr val="FFFFFF"/>
                </a:solidFill>
              </a:defRPr>
            </a:lvl3pPr>
            <a:lvl4pPr marL="0" indent="1371600">
              <a:lnSpc>
                <a:spcPct val="100000"/>
              </a:lnSpc>
              <a:buSzTx/>
              <a:buNone/>
              <a:defRPr sz="2200" i="1">
                <a:solidFill>
                  <a:srgbClr val="FFFFFF"/>
                </a:solidFill>
              </a:defRPr>
            </a:lvl4pPr>
            <a:lvl5pPr indent="1828800">
              <a:lnSpc>
                <a:spcPct val="100000"/>
              </a:lnSpc>
              <a:defRPr sz="2200" i="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9" name="Rectangle 7"/>
          <p:cNvSpPr/>
          <p:nvPr/>
        </p:nvSpPr>
        <p:spPr>
          <a:xfrm>
            <a:off x="6662167" y="6209924"/>
            <a:ext cx="5021184" cy="4572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30"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7" name="Title Text"/>
          <p:cNvSpPr txBox="1">
            <a:spLocks noGrp="1"/>
          </p:cNvSpPr>
          <p:nvPr>
            <p:ph type="title"/>
          </p:nvPr>
        </p:nvSpPr>
        <p:spPr>
          <a:xfrm>
            <a:off x="517869" y="978408"/>
            <a:ext cx="5021183" cy="4870457"/>
          </a:xfrm>
          <a:prstGeom prst="rect">
            <a:avLst/>
          </a:prstGeom>
        </p:spPr>
        <p:txBody>
          <a:bodyPr/>
          <a:lstStyle/>
          <a:p>
            <a:r>
              <a:t>Title Text</a:t>
            </a:r>
          </a:p>
        </p:txBody>
      </p:sp>
      <p:sp>
        <p:nvSpPr>
          <p:cNvPr id="38" name="Body Level One…"/>
          <p:cNvSpPr txBox="1">
            <a:spLocks noGrp="1"/>
          </p:cNvSpPr>
          <p:nvPr>
            <p:ph type="body" sz="half" idx="1"/>
          </p:nvPr>
        </p:nvSpPr>
        <p:spPr>
          <a:xfrm>
            <a:off x="6662167" y="969263"/>
            <a:ext cx="5021183" cy="487045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46" name="Title Text"/>
          <p:cNvSpPr txBox="1">
            <a:spLocks noGrp="1"/>
          </p:cNvSpPr>
          <p:nvPr>
            <p:ph type="title"/>
          </p:nvPr>
        </p:nvSpPr>
        <p:spPr>
          <a:xfrm>
            <a:off x="517869" y="978408"/>
            <a:ext cx="5020057" cy="4870975"/>
          </a:xfrm>
          <a:prstGeom prst="rect">
            <a:avLst/>
          </a:prstGeom>
        </p:spPr>
        <p:txBody>
          <a:bodyPr/>
          <a:lstStyle/>
          <a:p>
            <a:r>
              <a:t>Title Text</a:t>
            </a:r>
          </a:p>
        </p:txBody>
      </p:sp>
      <p:sp>
        <p:nvSpPr>
          <p:cNvPr id="47" name="Body Level One…"/>
          <p:cNvSpPr txBox="1">
            <a:spLocks noGrp="1"/>
          </p:cNvSpPr>
          <p:nvPr>
            <p:ph type="body" sz="quarter" idx="1"/>
          </p:nvPr>
        </p:nvSpPr>
        <p:spPr>
          <a:xfrm>
            <a:off x="6662166" y="3566638"/>
            <a:ext cx="5021185" cy="2279980"/>
          </a:xfrm>
          <a:prstGeom prst="rect">
            <a:avLst/>
          </a:prstGeom>
        </p:spPr>
        <p:txBody>
          <a:bodyPr anchor="b"/>
          <a:lstStyle>
            <a:lvl1pPr>
              <a:defRPr sz="2200" i="1"/>
            </a:lvl1pPr>
            <a:lvl2pPr marL="0" indent="457200">
              <a:buSzTx/>
              <a:buNone/>
              <a:defRPr sz="2200" i="1"/>
            </a:lvl2pPr>
            <a:lvl3pPr indent="914400">
              <a:defRPr sz="2200" i="1"/>
            </a:lvl3pPr>
            <a:lvl4pPr marL="0" indent="1371600">
              <a:buSzTx/>
              <a:buNone/>
              <a:defRPr sz="2200" i="1"/>
            </a:lvl4pPr>
            <a:lvl5pPr indent="1828800">
              <a:defRPr sz="2200" i="1"/>
            </a:lvl5pPr>
          </a:lstStyle>
          <a:p>
            <a:r>
              <a:t>Body Level One</a:t>
            </a:r>
          </a:p>
          <a:p>
            <a:pPr lvl="1"/>
            <a:r>
              <a:t>Body Level Two</a:t>
            </a:r>
          </a:p>
          <a:p>
            <a:pPr lvl="2"/>
            <a:r>
              <a:t>Body Level Three</a:t>
            </a:r>
          </a:p>
          <a:p>
            <a:pPr lvl="3"/>
            <a:r>
              <a:t>Body Level Four</a:t>
            </a:r>
          </a:p>
          <a:p>
            <a:pPr lvl="4"/>
            <a:r>
              <a:t>Body Level Five</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55" name="Title Text"/>
          <p:cNvSpPr txBox="1">
            <a:spLocks noGrp="1"/>
          </p:cNvSpPr>
          <p:nvPr>
            <p:ph type="title"/>
          </p:nvPr>
        </p:nvSpPr>
        <p:spPr>
          <a:xfrm>
            <a:off x="517869" y="978408"/>
            <a:ext cx="5021183" cy="5207700"/>
          </a:xfrm>
          <a:prstGeom prst="rect">
            <a:avLst/>
          </a:prstGeom>
        </p:spPr>
        <p:txBody>
          <a:bodyPr/>
          <a:lstStyle/>
          <a:p>
            <a:r>
              <a:t>Title Text</a:t>
            </a:r>
          </a:p>
        </p:txBody>
      </p:sp>
      <p:sp>
        <p:nvSpPr>
          <p:cNvPr id="56" name="Body Level One…"/>
          <p:cNvSpPr txBox="1">
            <a:spLocks noGrp="1"/>
          </p:cNvSpPr>
          <p:nvPr>
            <p:ph type="body" sz="quarter" idx="1"/>
          </p:nvPr>
        </p:nvSpPr>
        <p:spPr>
          <a:xfrm>
            <a:off x="6063048" y="969263"/>
            <a:ext cx="5290752" cy="2555115"/>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64" name="Rectangle 12"/>
          <p:cNvSpPr/>
          <p:nvPr/>
        </p:nvSpPr>
        <p:spPr>
          <a:xfrm>
            <a:off x="517868" y="508090"/>
            <a:ext cx="11155682" cy="149280"/>
          </a:xfrm>
          <a:prstGeom prst="rect">
            <a:avLst/>
          </a:prstGeom>
          <a:solidFill>
            <a:srgbClr val="000000"/>
          </a:solidFill>
          <a:ln w="12700">
            <a:miter lim="400000"/>
          </a:ln>
        </p:spPr>
        <p:txBody>
          <a:bodyPr lIns="45719" rIns="45719" anchor="ctr"/>
          <a:lstStyle/>
          <a:p>
            <a:pPr algn="ctr">
              <a:defRPr>
                <a:effectLst>
                  <a:outerShdw blurRad="38100" dist="19050" dir="2700000" rotWithShape="0">
                    <a:srgbClr val="000000">
                      <a:alpha val="40000"/>
                    </a:srgbClr>
                  </a:outerShdw>
                </a:effectLst>
              </a:defRPr>
            </a:pPr>
            <a:endParaRPr/>
          </a:p>
        </p:txBody>
      </p:sp>
      <p:sp>
        <p:nvSpPr>
          <p:cNvPr id="65" name="Title Text"/>
          <p:cNvSpPr txBox="1">
            <a:spLocks noGrp="1"/>
          </p:cNvSpPr>
          <p:nvPr>
            <p:ph type="title"/>
          </p:nvPr>
        </p:nvSpPr>
        <p:spPr>
          <a:xfrm>
            <a:off x="517869" y="978118"/>
            <a:ext cx="11165482" cy="1073057"/>
          </a:xfrm>
          <a:prstGeom prst="rect">
            <a:avLst/>
          </a:prstGeom>
        </p:spPr>
        <p:txBody>
          <a:bodyPr/>
          <a:lstStyle/>
          <a:p>
            <a:r>
              <a:t>Title Text</a:t>
            </a:r>
          </a:p>
        </p:txBody>
      </p:sp>
      <p:sp>
        <p:nvSpPr>
          <p:cNvPr id="66" name="Body Level One…"/>
          <p:cNvSpPr txBox="1">
            <a:spLocks noGrp="1"/>
          </p:cNvSpPr>
          <p:nvPr>
            <p:ph type="body" sz="quarter" idx="1"/>
          </p:nvPr>
        </p:nvSpPr>
        <p:spPr>
          <a:xfrm>
            <a:off x="517869" y="2178908"/>
            <a:ext cx="5020057" cy="654909"/>
          </a:xfrm>
          <a:prstGeom prst="rect">
            <a:avLst/>
          </a:prstGeom>
        </p:spPr>
        <p:txBody>
          <a:bodyPr anchor="b"/>
          <a:lstStyle>
            <a:lvl1pPr>
              <a:defRPr sz="2200" i="1"/>
            </a:lvl1pPr>
            <a:lvl2pPr marL="0" indent="457200">
              <a:buSzTx/>
              <a:buNone/>
              <a:defRPr sz="2200" i="1"/>
            </a:lvl2pPr>
            <a:lvl3pPr indent="914400">
              <a:defRPr sz="2200" i="1"/>
            </a:lvl3pPr>
            <a:lvl4pPr marL="0" indent="1371600">
              <a:buSzTx/>
              <a:buNone/>
              <a:defRPr sz="2200" i="1"/>
            </a:lvl4pPr>
            <a:lvl5pPr indent="1828800">
              <a:defRPr sz="2200" i="1"/>
            </a:lvl5pPr>
          </a:lstStyle>
          <a:p>
            <a:r>
              <a:t>Body Level One</a:t>
            </a:r>
          </a:p>
          <a:p>
            <a:pPr lvl="1"/>
            <a:r>
              <a:t>Body Level Two</a:t>
            </a:r>
          </a:p>
          <a:p>
            <a:pPr lvl="2"/>
            <a:r>
              <a:t>Body Level Three</a:t>
            </a:r>
          </a:p>
          <a:p>
            <a:pPr lvl="3"/>
            <a:r>
              <a:t>Body Level Four</a:t>
            </a:r>
          </a:p>
          <a:p>
            <a:pPr lvl="4"/>
            <a:r>
              <a:t>Body Level Five</a:t>
            </a:r>
          </a:p>
        </p:txBody>
      </p:sp>
      <p:sp>
        <p:nvSpPr>
          <p:cNvPr id="67" name="Text Placeholder 4"/>
          <p:cNvSpPr>
            <a:spLocks noGrp="1"/>
          </p:cNvSpPr>
          <p:nvPr>
            <p:ph type="body" sz="quarter" idx="21"/>
          </p:nvPr>
        </p:nvSpPr>
        <p:spPr>
          <a:xfrm>
            <a:off x="6662167" y="2178908"/>
            <a:ext cx="5021183" cy="654909"/>
          </a:xfrm>
          <a:prstGeom prst="rect">
            <a:avLst/>
          </a:prstGeom>
        </p:spPr>
        <p:txBody>
          <a:bodyPr anchor="b"/>
          <a:lstStyle/>
          <a:p>
            <a:pPr>
              <a:defRPr sz="2200" i="1"/>
            </a:pPr>
            <a:endParaRP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5" name="Title Text"/>
          <p:cNvSpPr txBox="1">
            <a:spLocks noGrp="1"/>
          </p:cNvSpPr>
          <p:nvPr>
            <p:ph type="title"/>
          </p:nvPr>
        </p:nvSpPr>
        <p:spPr>
          <a:xfrm>
            <a:off x="517869" y="978408"/>
            <a:ext cx="5021183" cy="4870457"/>
          </a:xfrm>
          <a:prstGeom prst="rect">
            <a:avLst/>
          </a:prstGeom>
        </p:spPr>
        <p:txBody>
          <a:bodyPr/>
          <a:lstStyle/>
          <a:p>
            <a:r>
              <a:t>Title Text</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90" name="Title Text"/>
          <p:cNvSpPr txBox="1">
            <a:spLocks noGrp="1"/>
          </p:cNvSpPr>
          <p:nvPr>
            <p:ph type="title"/>
          </p:nvPr>
        </p:nvSpPr>
        <p:spPr>
          <a:xfrm>
            <a:off x="517869" y="978408"/>
            <a:ext cx="5020950" cy="2270642"/>
          </a:xfrm>
          <a:prstGeom prst="rect">
            <a:avLst/>
          </a:prstGeom>
        </p:spPr>
        <p:txBody>
          <a:bodyPr/>
          <a:lstStyle>
            <a:lvl1pPr>
              <a:defRPr sz="4400"/>
            </a:lvl1pPr>
          </a:lstStyle>
          <a:p>
            <a:r>
              <a:t>Title Text</a:t>
            </a:r>
          </a:p>
        </p:txBody>
      </p:sp>
      <p:sp>
        <p:nvSpPr>
          <p:cNvPr id="91" name="Body Level One…"/>
          <p:cNvSpPr txBox="1">
            <a:spLocks noGrp="1"/>
          </p:cNvSpPr>
          <p:nvPr>
            <p:ph type="body" sz="half" idx="1"/>
          </p:nvPr>
        </p:nvSpPr>
        <p:spPr>
          <a:xfrm>
            <a:off x="6653182" y="987422"/>
            <a:ext cx="5020949" cy="4873626"/>
          </a:xfrm>
          <a:prstGeom prst="rect">
            <a:avLst/>
          </a:prstGeom>
        </p:spPr>
        <p:txBody>
          <a:bodyPr/>
          <a:lstStyle>
            <a:lvl4pPr marL="666205" indent="-391885"/>
          </a:lstStyle>
          <a:p>
            <a:r>
              <a:t>Body Level One</a:t>
            </a:r>
          </a:p>
          <a:p>
            <a:pPr lvl="1"/>
            <a:r>
              <a:t>Body Level Two</a:t>
            </a:r>
          </a:p>
          <a:p>
            <a:pPr lvl="2"/>
            <a:r>
              <a:t>Body Level Three</a:t>
            </a:r>
          </a:p>
          <a:p>
            <a:pPr lvl="3"/>
            <a:r>
              <a:t>Body Level Four</a:t>
            </a:r>
          </a:p>
          <a:p>
            <a:pPr lvl="4"/>
            <a:r>
              <a:t>Body Level Five</a:t>
            </a:r>
          </a:p>
        </p:txBody>
      </p:sp>
      <p:sp>
        <p:nvSpPr>
          <p:cNvPr id="92" name="Text Placeholder 3"/>
          <p:cNvSpPr>
            <a:spLocks noGrp="1"/>
          </p:cNvSpPr>
          <p:nvPr>
            <p:ph type="body" sz="quarter" idx="21"/>
          </p:nvPr>
        </p:nvSpPr>
        <p:spPr>
          <a:xfrm>
            <a:off x="517869" y="3361037"/>
            <a:ext cx="5020950" cy="2507950"/>
          </a:xfrm>
          <a:prstGeom prst="rect">
            <a:avLst/>
          </a:prstGeom>
        </p:spPr>
        <p:txBody>
          <a:bodyPr/>
          <a:lstStyle/>
          <a:p>
            <a:pPr>
              <a:defRPr sz="2400" i="1"/>
            </a:pPr>
            <a:endParaRP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13"/>
          <p:cNvSpPr/>
          <p:nvPr/>
        </p:nvSpPr>
        <p:spPr>
          <a:xfrm>
            <a:off x="517869" y="508090"/>
            <a:ext cx="502118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3" name="Rectangle 7"/>
          <p:cNvSpPr/>
          <p:nvPr/>
        </p:nvSpPr>
        <p:spPr>
          <a:xfrm>
            <a:off x="517869" y="508090"/>
            <a:ext cx="502118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4" name="Rectangle 6"/>
          <p:cNvSpPr/>
          <p:nvPr/>
        </p:nvSpPr>
        <p:spPr>
          <a:xfrm>
            <a:off x="517869" y="508090"/>
            <a:ext cx="502118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5" name="Title Text"/>
          <p:cNvSpPr txBox="1">
            <a:spLocks noGrp="1"/>
          </p:cNvSpPr>
          <p:nvPr>
            <p:ph type="title"/>
          </p:nvPr>
        </p:nvSpPr>
        <p:spPr>
          <a:xfrm>
            <a:off x="609600" y="274637"/>
            <a:ext cx="10972800" cy="132556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ormAutofit/>
          </a:bodyPr>
          <a:lstStyle/>
          <a:p>
            <a:r>
              <a:t>Title Text</a:t>
            </a:r>
          </a:p>
        </p:txBody>
      </p:sp>
      <p:sp>
        <p:nvSpPr>
          <p:cNvPr id="6"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7" name="Slide Number"/>
          <p:cNvSpPr txBox="1">
            <a:spLocks noGrp="1"/>
          </p:cNvSpPr>
          <p:nvPr>
            <p:ph type="sldNum" sz="quarter" idx="2"/>
          </p:nvPr>
        </p:nvSpPr>
        <p:spPr>
          <a:xfrm>
            <a:off x="11860949" y="6487406"/>
            <a:ext cx="231278" cy="231141"/>
          </a:xfrm>
          <a:prstGeom prst="rect">
            <a:avLst/>
          </a:prstGeom>
          <a:ln w="12700">
            <a:miter lim="400000"/>
          </a:ln>
        </p:spPr>
        <p:txBody>
          <a:bodyPr wrap="none" lIns="45719" rIns="45719" anchor="ctr">
            <a:spAutoFit/>
          </a:bodyPr>
          <a:lstStyle>
            <a:lvl1pPr algn="r">
              <a:defRPr sz="9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med"/>
  <p:hf hdr="0" ftr="0" dt="0"/>
  <p:txStyles>
    <p:titleStyle>
      <a:lvl1pPr marL="0" marR="0" indent="0" algn="l" defTabSz="914400" rtl="0" latinLnBrk="0">
        <a:lnSpc>
          <a:spcPct val="100000"/>
        </a:lnSpc>
        <a:spcBef>
          <a:spcPts val="0"/>
        </a:spcBef>
        <a:spcAft>
          <a:spcPts val="0"/>
        </a:spcAft>
        <a:buClrTx/>
        <a:buSzTx/>
        <a:buFontTx/>
        <a:buNone/>
        <a:tabLst/>
        <a:defRPr sz="5400" b="1" i="0" u="none" strike="noStrike" cap="none" spc="0" baseline="0">
          <a:solidFill>
            <a:srgbClr val="000000"/>
          </a:solidFill>
          <a:uFillTx/>
          <a:latin typeface="Bierstadt"/>
          <a:ea typeface="Bierstadt"/>
          <a:cs typeface="Bierstadt"/>
          <a:sym typeface="Bierstadt"/>
        </a:defRPr>
      </a:lvl1pPr>
      <a:lvl2pPr marL="0" marR="0" indent="0" algn="l" defTabSz="914400" rtl="0" latinLnBrk="0">
        <a:lnSpc>
          <a:spcPct val="100000"/>
        </a:lnSpc>
        <a:spcBef>
          <a:spcPts val="0"/>
        </a:spcBef>
        <a:spcAft>
          <a:spcPts val="0"/>
        </a:spcAft>
        <a:buClrTx/>
        <a:buSzTx/>
        <a:buFontTx/>
        <a:buNone/>
        <a:tabLst/>
        <a:defRPr sz="5400" b="1" i="0" u="none" strike="noStrike" cap="none" spc="0" baseline="0">
          <a:solidFill>
            <a:srgbClr val="000000"/>
          </a:solidFill>
          <a:uFillTx/>
          <a:latin typeface="Bierstadt"/>
          <a:ea typeface="Bierstadt"/>
          <a:cs typeface="Bierstadt"/>
          <a:sym typeface="Bierstadt"/>
        </a:defRPr>
      </a:lvl2pPr>
      <a:lvl3pPr marL="0" marR="0" indent="0" algn="l" defTabSz="914400" rtl="0" latinLnBrk="0">
        <a:lnSpc>
          <a:spcPct val="100000"/>
        </a:lnSpc>
        <a:spcBef>
          <a:spcPts val="0"/>
        </a:spcBef>
        <a:spcAft>
          <a:spcPts val="0"/>
        </a:spcAft>
        <a:buClrTx/>
        <a:buSzTx/>
        <a:buFontTx/>
        <a:buNone/>
        <a:tabLst/>
        <a:defRPr sz="5400" b="1" i="0" u="none" strike="noStrike" cap="none" spc="0" baseline="0">
          <a:solidFill>
            <a:srgbClr val="000000"/>
          </a:solidFill>
          <a:uFillTx/>
          <a:latin typeface="Bierstadt"/>
          <a:ea typeface="Bierstadt"/>
          <a:cs typeface="Bierstadt"/>
          <a:sym typeface="Bierstadt"/>
        </a:defRPr>
      </a:lvl3pPr>
      <a:lvl4pPr marL="0" marR="0" indent="0" algn="l" defTabSz="914400" rtl="0" latinLnBrk="0">
        <a:lnSpc>
          <a:spcPct val="100000"/>
        </a:lnSpc>
        <a:spcBef>
          <a:spcPts val="0"/>
        </a:spcBef>
        <a:spcAft>
          <a:spcPts val="0"/>
        </a:spcAft>
        <a:buClrTx/>
        <a:buSzTx/>
        <a:buFontTx/>
        <a:buNone/>
        <a:tabLst/>
        <a:defRPr sz="5400" b="1" i="0" u="none" strike="noStrike" cap="none" spc="0" baseline="0">
          <a:solidFill>
            <a:srgbClr val="000000"/>
          </a:solidFill>
          <a:uFillTx/>
          <a:latin typeface="Bierstadt"/>
          <a:ea typeface="Bierstadt"/>
          <a:cs typeface="Bierstadt"/>
          <a:sym typeface="Bierstadt"/>
        </a:defRPr>
      </a:lvl4pPr>
      <a:lvl5pPr marL="0" marR="0" indent="0" algn="l" defTabSz="914400" rtl="0" latinLnBrk="0">
        <a:lnSpc>
          <a:spcPct val="100000"/>
        </a:lnSpc>
        <a:spcBef>
          <a:spcPts val="0"/>
        </a:spcBef>
        <a:spcAft>
          <a:spcPts val="0"/>
        </a:spcAft>
        <a:buClrTx/>
        <a:buSzTx/>
        <a:buFontTx/>
        <a:buNone/>
        <a:tabLst/>
        <a:defRPr sz="5400" b="1" i="0" u="none" strike="noStrike" cap="none" spc="0" baseline="0">
          <a:solidFill>
            <a:srgbClr val="000000"/>
          </a:solidFill>
          <a:uFillTx/>
          <a:latin typeface="Bierstadt"/>
          <a:ea typeface="Bierstadt"/>
          <a:cs typeface="Bierstadt"/>
          <a:sym typeface="Bierstadt"/>
        </a:defRPr>
      </a:lvl5pPr>
      <a:lvl6pPr marL="0" marR="0" indent="0" algn="l" defTabSz="914400" rtl="0" latinLnBrk="0">
        <a:lnSpc>
          <a:spcPct val="100000"/>
        </a:lnSpc>
        <a:spcBef>
          <a:spcPts val="0"/>
        </a:spcBef>
        <a:spcAft>
          <a:spcPts val="0"/>
        </a:spcAft>
        <a:buClrTx/>
        <a:buSzTx/>
        <a:buFontTx/>
        <a:buNone/>
        <a:tabLst/>
        <a:defRPr sz="5400" b="1" i="0" u="none" strike="noStrike" cap="none" spc="0" baseline="0">
          <a:solidFill>
            <a:srgbClr val="000000"/>
          </a:solidFill>
          <a:uFillTx/>
          <a:latin typeface="Bierstadt"/>
          <a:ea typeface="Bierstadt"/>
          <a:cs typeface="Bierstadt"/>
          <a:sym typeface="Bierstadt"/>
        </a:defRPr>
      </a:lvl6pPr>
      <a:lvl7pPr marL="0" marR="0" indent="0" algn="l" defTabSz="914400" rtl="0" latinLnBrk="0">
        <a:lnSpc>
          <a:spcPct val="100000"/>
        </a:lnSpc>
        <a:spcBef>
          <a:spcPts val="0"/>
        </a:spcBef>
        <a:spcAft>
          <a:spcPts val="0"/>
        </a:spcAft>
        <a:buClrTx/>
        <a:buSzTx/>
        <a:buFontTx/>
        <a:buNone/>
        <a:tabLst/>
        <a:defRPr sz="5400" b="1" i="0" u="none" strike="noStrike" cap="none" spc="0" baseline="0">
          <a:solidFill>
            <a:srgbClr val="000000"/>
          </a:solidFill>
          <a:uFillTx/>
          <a:latin typeface="Bierstadt"/>
          <a:ea typeface="Bierstadt"/>
          <a:cs typeface="Bierstadt"/>
          <a:sym typeface="Bierstadt"/>
        </a:defRPr>
      </a:lvl7pPr>
      <a:lvl8pPr marL="0" marR="0" indent="0" algn="l" defTabSz="914400" rtl="0" latinLnBrk="0">
        <a:lnSpc>
          <a:spcPct val="100000"/>
        </a:lnSpc>
        <a:spcBef>
          <a:spcPts val="0"/>
        </a:spcBef>
        <a:spcAft>
          <a:spcPts val="0"/>
        </a:spcAft>
        <a:buClrTx/>
        <a:buSzTx/>
        <a:buFontTx/>
        <a:buNone/>
        <a:tabLst/>
        <a:defRPr sz="5400" b="1" i="0" u="none" strike="noStrike" cap="none" spc="0" baseline="0">
          <a:solidFill>
            <a:srgbClr val="000000"/>
          </a:solidFill>
          <a:uFillTx/>
          <a:latin typeface="Bierstadt"/>
          <a:ea typeface="Bierstadt"/>
          <a:cs typeface="Bierstadt"/>
          <a:sym typeface="Bierstadt"/>
        </a:defRPr>
      </a:lvl8pPr>
      <a:lvl9pPr marL="0" marR="0" indent="0" algn="l" defTabSz="914400" rtl="0" latinLnBrk="0">
        <a:lnSpc>
          <a:spcPct val="100000"/>
        </a:lnSpc>
        <a:spcBef>
          <a:spcPts val="0"/>
        </a:spcBef>
        <a:spcAft>
          <a:spcPts val="0"/>
        </a:spcAft>
        <a:buClrTx/>
        <a:buSzTx/>
        <a:buFontTx/>
        <a:buNone/>
        <a:tabLst/>
        <a:defRPr sz="5400" b="1" i="0" u="none" strike="noStrike" cap="none" spc="0" baseline="0">
          <a:solidFill>
            <a:srgbClr val="000000"/>
          </a:solidFill>
          <a:uFillTx/>
          <a:latin typeface="Bierstadt"/>
          <a:ea typeface="Bierstadt"/>
          <a:cs typeface="Bierstadt"/>
          <a:sym typeface="Bierstadt"/>
        </a:defRPr>
      </a:lvl9pPr>
    </p:titleStyle>
    <p:bodyStyle>
      <a:lvl1pPr marL="0" marR="0" indent="0" algn="l" defTabSz="914400" rtl="0" latinLnBrk="0">
        <a:lnSpc>
          <a:spcPct val="110000"/>
        </a:lnSpc>
        <a:spcBef>
          <a:spcPts val="1000"/>
        </a:spcBef>
        <a:spcAft>
          <a:spcPts val="0"/>
        </a:spcAft>
        <a:buClrTx/>
        <a:buSzTx/>
        <a:buFontTx/>
        <a:buNone/>
        <a:tabLst/>
        <a:defRPr sz="2000" b="0" i="0" u="none" strike="noStrike" cap="none" spc="0" baseline="0">
          <a:solidFill>
            <a:srgbClr val="000000"/>
          </a:solidFill>
          <a:uFillTx/>
          <a:latin typeface="Bierstadt"/>
          <a:ea typeface="Bierstadt"/>
          <a:cs typeface="Bierstadt"/>
          <a:sym typeface="Bierstadt"/>
        </a:defRPr>
      </a:lvl1pPr>
      <a:lvl2pPr marL="304800" marR="0" indent="-304800" algn="l" defTabSz="914400" rtl="0" latinLnBrk="0">
        <a:lnSpc>
          <a:spcPct val="110000"/>
        </a:lnSpc>
        <a:spcBef>
          <a:spcPts val="1000"/>
        </a:spcBef>
        <a:spcAft>
          <a:spcPts val="0"/>
        </a:spcAft>
        <a:buClrTx/>
        <a:buSzPct val="100000"/>
        <a:buFontTx/>
        <a:buChar char="•"/>
        <a:tabLst/>
        <a:defRPr sz="2000" b="0" i="0" u="none" strike="noStrike" cap="none" spc="0" baseline="0">
          <a:solidFill>
            <a:srgbClr val="000000"/>
          </a:solidFill>
          <a:uFillTx/>
          <a:latin typeface="Bierstadt"/>
          <a:ea typeface="Bierstadt"/>
          <a:cs typeface="Bierstadt"/>
          <a:sym typeface="Bierstadt"/>
        </a:defRPr>
      </a:lvl2pPr>
      <a:lvl3pPr marL="0" marR="0" indent="274320" algn="l" defTabSz="914400" rtl="0" latinLnBrk="0">
        <a:lnSpc>
          <a:spcPct val="110000"/>
        </a:lnSpc>
        <a:spcBef>
          <a:spcPts val="1000"/>
        </a:spcBef>
        <a:spcAft>
          <a:spcPts val="0"/>
        </a:spcAft>
        <a:buClrTx/>
        <a:buSzTx/>
        <a:buFontTx/>
        <a:buNone/>
        <a:tabLst/>
        <a:defRPr sz="2000" b="0" i="0" u="none" strike="noStrike" cap="none" spc="0" baseline="0">
          <a:solidFill>
            <a:srgbClr val="000000"/>
          </a:solidFill>
          <a:uFillTx/>
          <a:latin typeface="Bierstadt"/>
          <a:ea typeface="Bierstadt"/>
          <a:cs typeface="Bierstadt"/>
          <a:sym typeface="Bierstadt"/>
        </a:defRPr>
      </a:lvl3pPr>
      <a:lvl4pPr marL="617219" marR="0" indent="-342899" algn="l" defTabSz="914400" rtl="0" latinLnBrk="0">
        <a:lnSpc>
          <a:spcPct val="110000"/>
        </a:lnSpc>
        <a:spcBef>
          <a:spcPts val="1000"/>
        </a:spcBef>
        <a:spcAft>
          <a:spcPts val="0"/>
        </a:spcAft>
        <a:buClrTx/>
        <a:buSzPct val="100000"/>
        <a:buFontTx/>
        <a:buChar char="•"/>
        <a:tabLst/>
        <a:defRPr sz="2000" b="0" i="0" u="none" strike="noStrike" cap="none" spc="0" baseline="0">
          <a:solidFill>
            <a:srgbClr val="000000"/>
          </a:solidFill>
          <a:uFillTx/>
          <a:latin typeface="Bierstadt"/>
          <a:ea typeface="Bierstadt"/>
          <a:cs typeface="Bierstadt"/>
          <a:sym typeface="Bierstadt"/>
        </a:defRPr>
      </a:lvl4pPr>
      <a:lvl5pPr marL="0" marR="0" indent="548640" algn="l" defTabSz="914400" rtl="0" latinLnBrk="0">
        <a:lnSpc>
          <a:spcPct val="110000"/>
        </a:lnSpc>
        <a:spcBef>
          <a:spcPts val="1000"/>
        </a:spcBef>
        <a:spcAft>
          <a:spcPts val="0"/>
        </a:spcAft>
        <a:buClrTx/>
        <a:buSzTx/>
        <a:buFontTx/>
        <a:buNone/>
        <a:tabLst/>
        <a:defRPr sz="2000" b="0" i="0" u="none" strike="noStrike" cap="none" spc="0" baseline="0">
          <a:solidFill>
            <a:srgbClr val="000000"/>
          </a:solidFill>
          <a:uFillTx/>
          <a:latin typeface="Bierstadt"/>
          <a:ea typeface="Bierstadt"/>
          <a:cs typeface="Bierstadt"/>
          <a:sym typeface="Bierstadt"/>
        </a:defRPr>
      </a:lvl5pPr>
      <a:lvl6pPr marL="2540000" marR="0" indent="-254000" algn="l" defTabSz="914400" rtl="0" latinLnBrk="0">
        <a:lnSpc>
          <a:spcPct val="110000"/>
        </a:lnSpc>
        <a:spcBef>
          <a:spcPts val="1000"/>
        </a:spcBef>
        <a:spcAft>
          <a:spcPts val="0"/>
        </a:spcAft>
        <a:buClrTx/>
        <a:buSzPct val="100000"/>
        <a:buFontTx/>
        <a:buChar char="•"/>
        <a:tabLst/>
        <a:defRPr sz="2000" b="0" i="0" u="none" strike="noStrike" cap="none" spc="0" baseline="0">
          <a:solidFill>
            <a:srgbClr val="000000"/>
          </a:solidFill>
          <a:uFillTx/>
          <a:latin typeface="Bierstadt"/>
          <a:ea typeface="Bierstadt"/>
          <a:cs typeface="Bierstadt"/>
          <a:sym typeface="Bierstadt"/>
        </a:defRPr>
      </a:lvl6pPr>
      <a:lvl7pPr marL="2997200" marR="0" indent="-254000" algn="l" defTabSz="914400" rtl="0" latinLnBrk="0">
        <a:lnSpc>
          <a:spcPct val="110000"/>
        </a:lnSpc>
        <a:spcBef>
          <a:spcPts val="1000"/>
        </a:spcBef>
        <a:spcAft>
          <a:spcPts val="0"/>
        </a:spcAft>
        <a:buClrTx/>
        <a:buSzPct val="100000"/>
        <a:buFontTx/>
        <a:buChar char="•"/>
        <a:tabLst/>
        <a:defRPr sz="2000" b="0" i="0" u="none" strike="noStrike" cap="none" spc="0" baseline="0">
          <a:solidFill>
            <a:srgbClr val="000000"/>
          </a:solidFill>
          <a:uFillTx/>
          <a:latin typeface="Bierstadt"/>
          <a:ea typeface="Bierstadt"/>
          <a:cs typeface="Bierstadt"/>
          <a:sym typeface="Bierstadt"/>
        </a:defRPr>
      </a:lvl7pPr>
      <a:lvl8pPr marL="3454400" marR="0" indent="-254000" algn="l" defTabSz="914400" rtl="0" latinLnBrk="0">
        <a:lnSpc>
          <a:spcPct val="110000"/>
        </a:lnSpc>
        <a:spcBef>
          <a:spcPts val="1000"/>
        </a:spcBef>
        <a:spcAft>
          <a:spcPts val="0"/>
        </a:spcAft>
        <a:buClrTx/>
        <a:buSzPct val="100000"/>
        <a:buFontTx/>
        <a:buChar char="•"/>
        <a:tabLst/>
        <a:defRPr sz="2000" b="0" i="0" u="none" strike="noStrike" cap="none" spc="0" baseline="0">
          <a:solidFill>
            <a:srgbClr val="000000"/>
          </a:solidFill>
          <a:uFillTx/>
          <a:latin typeface="Bierstadt"/>
          <a:ea typeface="Bierstadt"/>
          <a:cs typeface="Bierstadt"/>
          <a:sym typeface="Bierstadt"/>
        </a:defRPr>
      </a:lvl8pPr>
      <a:lvl9pPr marL="3911600" marR="0" indent="-254000" algn="l" defTabSz="914400" rtl="0" latinLnBrk="0">
        <a:lnSpc>
          <a:spcPct val="110000"/>
        </a:lnSpc>
        <a:spcBef>
          <a:spcPts val="1000"/>
        </a:spcBef>
        <a:spcAft>
          <a:spcPts val="0"/>
        </a:spcAft>
        <a:buClrTx/>
        <a:buSzPct val="100000"/>
        <a:buFontTx/>
        <a:buChar char="•"/>
        <a:tabLst/>
        <a:defRPr sz="2000" b="0" i="0" u="none" strike="noStrike" cap="none" spc="0" baseline="0">
          <a:solidFill>
            <a:srgbClr val="000000"/>
          </a:solidFill>
          <a:uFillTx/>
          <a:latin typeface="Bierstadt"/>
          <a:ea typeface="Bierstadt"/>
          <a:cs typeface="Bierstadt"/>
          <a:sym typeface="Bierstadt"/>
        </a:defRPr>
      </a:lvl9pPr>
    </p:bodyStyle>
    <p:otherStyle>
      <a:lvl1pPr marL="0" marR="0" indent="0" algn="r"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Bierstadt"/>
        </a:defRPr>
      </a:lvl1pPr>
      <a:lvl2pPr marL="0" marR="0" indent="457200" algn="r"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Bierstadt"/>
        </a:defRPr>
      </a:lvl2pPr>
      <a:lvl3pPr marL="0" marR="0" indent="914400" algn="r"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Bierstadt"/>
        </a:defRPr>
      </a:lvl3pPr>
      <a:lvl4pPr marL="0" marR="0" indent="1371600" algn="r"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Bierstadt"/>
        </a:defRPr>
      </a:lvl4pPr>
      <a:lvl5pPr marL="0" marR="0" indent="1828800" algn="r"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Bierstadt"/>
        </a:defRPr>
      </a:lvl5pPr>
      <a:lvl6pPr marL="0" marR="0" indent="2286000" algn="r"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Bierstadt"/>
        </a:defRPr>
      </a:lvl6pPr>
      <a:lvl7pPr marL="0" marR="0" indent="2743200" algn="r"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Bierstadt"/>
        </a:defRPr>
      </a:lvl7pPr>
      <a:lvl8pPr marL="0" marR="0" indent="3200400" algn="r"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Bierstadt"/>
        </a:defRPr>
      </a:lvl8pPr>
      <a:lvl9pPr marL="0" marR="0" indent="3657600" algn="r"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Bierstad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hemeOverride" Target="../theme/themeOverride1.xml"/><Relationship Id="rId6" Type="http://schemas.openxmlformats.org/officeDocument/2006/relationships/image" Target="../media/image14.png"/><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9.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7.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Rectangle 8"/>
          <p:cNvSpPr/>
          <p:nvPr/>
        </p:nvSpPr>
        <p:spPr>
          <a:xfrm>
            <a:off x="-1" y="-1"/>
            <a:ext cx="12188954" cy="6857997"/>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pic>
        <p:nvPicPr>
          <p:cNvPr id="113" name="Picture 3" descr="Picture 3"/>
          <p:cNvPicPr>
            <a:picLocks noChangeAspect="1"/>
          </p:cNvPicPr>
          <p:nvPr/>
        </p:nvPicPr>
        <p:blipFill>
          <a:blip r:embed="rId3"/>
          <a:srcRect l="13338" r="22972" b="1"/>
          <a:stretch>
            <a:fillRect/>
          </a:stretch>
        </p:blipFill>
        <p:spPr>
          <a:xfrm>
            <a:off x="525663" y="508089"/>
            <a:ext cx="5570337" cy="5837915"/>
          </a:xfrm>
          <a:prstGeom prst="rect">
            <a:avLst/>
          </a:prstGeom>
          <a:ln w="12700">
            <a:miter lim="400000"/>
          </a:ln>
        </p:spPr>
      </p:pic>
      <p:sp>
        <p:nvSpPr>
          <p:cNvPr id="114" name="Title 1"/>
          <p:cNvSpPr txBox="1">
            <a:spLocks noGrp="1"/>
          </p:cNvSpPr>
          <p:nvPr>
            <p:ph type="ctrTitle"/>
          </p:nvPr>
        </p:nvSpPr>
        <p:spPr>
          <a:xfrm>
            <a:off x="6699869" y="978406"/>
            <a:ext cx="4983481" cy="3976382"/>
          </a:xfrm>
          <a:prstGeom prst="rect">
            <a:avLst/>
          </a:prstGeom>
        </p:spPr>
        <p:txBody>
          <a:bodyPr/>
          <a:lstStyle>
            <a:lvl1pPr>
              <a:lnSpc>
                <a:spcPct val="90000"/>
              </a:lnSpc>
              <a:defRPr sz="4400"/>
            </a:lvl1pPr>
          </a:lstStyle>
          <a:p>
            <a:r>
              <a:t>Designing a 16-Bit RISC-V Processor with 8 </a:t>
            </a:r>
            <a:r>
              <a:rPr lang="en-US"/>
              <a:t>Instructions</a:t>
            </a:r>
            <a:r>
              <a:t> Using </a:t>
            </a:r>
            <a:r>
              <a:rPr err="1"/>
              <a:t>Vivado</a:t>
            </a:r>
            <a:endParaRPr/>
          </a:p>
        </p:txBody>
      </p:sp>
      <p:sp>
        <p:nvSpPr>
          <p:cNvPr id="115" name="Rectangle 10"/>
          <p:cNvSpPr/>
          <p:nvPr/>
        </p:nvSpPr>
        <p:spPr>
          <a:xfrm>
            <a:off x="6723492" y="508090"/>
            <a:ext cx="4983482"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2" name="Slide Number Placeholder 1">
            <a:extLst>
              <a:ext uri="{FF2B5EF4-FFF2-40B4-BE49-F238E27FC236}">
                <a16:creationId xmlns:a16="http://schemas.microsoft.com/office/drawing/2014/main" id="{3AE5AF3B-2F7E-A210-6ED0-086E3503C8EE}"/>
              </a:ext>
            </a:extLst>
          </p:cNvPr>
          <p:cNvSpPr>
            <a:spLocks noGrp="1"/>
          </p:cNvSpPr>
          <p:nvPr>
            <p:ph type="sldNum" sz="quarter" idx="2"/>
          </p:nvPr>
        </p:nvSpPr>
        <p:spPr/>
        <p:txBody>
          <a:bodyPr/>
          <a:lstStyle/>
          <a:p>
            <a:fld id="{86CB4B4D-7CA3-9044-876B-883B54F8677D}" type="slidenum">
              <a:rPr lang="en-US" smtClean="0"/>
              <a:t>1</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1000"/>
                                  </p:stCondLst>
                                  <p:iterate>
                                    <p:tmAbs val="0"/>
                                  </p:iterate>
                                  <p:childTnLst>
                                    <p:set>
                                      <p:cBhvr>
                                        <p:cTn id="6" fill="hold"/>
                                        <p:tgtEl>
                                          <p:spTgt spid="114"/>
                                        </p:tgtEl>
                                        <p:attrNameLst>
                                          <p:attrName>style.visibility</p:attrName>
                                        </p:attrNameLst>
                                      </p:cBhvr>
                                      <p:to>
                                        <p:strVal val="visible"/>
                                      </p:to>
                                    </p:set>
                                    <p:animEffect transition="in" filter="fade">
                                      <p:cBhvr>
                                        <p:cTn id="7" dur="7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advAuto="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64029-6AB4-A534-2461-F4A6F599839B}"/>
            </a:ext>
          </a:extLst>
        </p:cNvPr>
        <p:cNvGrpSpPr/>
        <p:nvPr/>
      </p:nvGrpSpPr>
      <p:grpSpPr>
        <a:xfrm>
          <a:off x="0" y="0"/>
          <a:ext cx="0" cy="0"/>
          <a:chOff x="0" y="0"/>
          <a:chExt cx="0" cy="0"/>
        </a:xfrm>
      </p:grpSpPr>
      <p:sp>
        <p:nvSpPr>
          <p:cNvPr id="184" name="Rectangle 22">
            <a:extLst>
              <a:ext uri="{FF2B5EF4-FFF2-40B4-BE49-F238E27FC236}">
                <a16:creationId xmlns:a16="http://schemas.microsoft.com/office/drawing/2014/main" id="{445C25ED-A50C-CFE2-B657-EA2089548FF0}"/>
              </a:ext>
            </a:extLst>
          </p:cNvPr>
          <p:cNvSpPr/>
          <p:nvPr/>
        </p:nvSpPr>
        <p:spPr>
          <a:xfrm>
            <a:off x="517869" y="508090"/>
            <a:ext cx="502118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185" name="Rectangle 24">
            <a:extLst>
              <a:ext uri="{FF2B5EF4-FFF2-40B4-BE49-F238E27FC236}">
                <a16:creationId xmlns:a16="http://schemas.microsoft.com/office/drawing/2014/main" id="{DC5628A7-C964-C759-0206-CA3C91AF081B}"/>
              </a:ext>
            </a:extLst>
          </p:cNvPr>
          <p:cNvSpPr/>
          <p:nvPr/>
        </p:nvSpPr>
        <p:spPr>
          <a:xfrm>
            <a:off x="517869" y="508090"/>
            <a:ext cx="502118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186" name="Rectangle 26">
            <a:extLst>
              <a:ext uri="{FF2B5EF4-FFF2-40B4-BE49-F238E27FC236}">
                <a16:creationId xmlns:a16="http://schemas.microsoft.com/office/drawing/2014/main" id="{5D00FEC7-B43C-DB0B-BF05-9B6B4EEF56AE}"/>
              </a:ext>
            </a:extLst>
          </p:cNvPr>
          <p:cNvSpPr/>
          <p:nvPr/>
        </p:nvSpPr>
        <p:spPr>
          <a:xfrm>
            <a:off x="517869" y="508090"/>
            <a:ext cx="502118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188" name="Title 1">
            <a:extLst>
              <a:ext uri="{FF2B5EF4-FFF2-40B4-BE49-F238E27FC236}">
                <a16:creationId xmlns:a16="http://schemas.microsoft.com/office/drawing/2014/main" id="{85737E5A-9FB2-1F9B-E709-0697B94819D1}"/>
              </a:ext>
            </a:extLst>
          </p:cNvPr>
          <p:cNvSpPr txBox="1">
            <a:spLocks noGrp="1"/>
          </p:cNvSpPr>
          <p:nvPr>
            <p:ph type="title"/>
          </p:nvPr>
        </p:nvSpPr>
        <p:spPr>
          <a:xfrm>
            <a:off x="517866" y="976159"/>
            <a:ext cx="6300218" cy="1322904"/>
          </a:xfrm>
          <a:prstGeom prst="rect">
            <a:avLst/>
          </a:prstGeom>
        </p:spPr>
        <p:txBody>
          <a:bodyPr/>
          <a:lstStyle>
            <a:lvl1pPr defTabSz="868680">
              <a:lnSpc>
                <a:spcPct val="90000"/>
              </a:lnSpc>
              <a:defRPr sz="4180"/>
            </a:lvl1pPr>
          </a:lstStyle>
          <a:p>
            <a:r>
              <a:rPr lang="en-US"/>
              <a:t>Instruction Set</a:t>
            </a:r>
            <a:endParaRPr/>
          </a:p>
        </p:txBody>
      </p:sp>
      <p:sp>
        <p:nvSpPr>
          <p:cNvPr id="190" name="Rectangle 30">
            <a:extLst>
              <a:ext uri="{FF2B5EF4-FFF2-40B4-BE49-F238E27FC236}">
                <a16:creationId xmlns:a16="http://schemas.microsoft.com/office/drawing/2014/main" id="{ADB4EC9F-21DE-7461-960D-F5D39DC6BA0B}"/>
              </a:ext>
            </a:extLst>
          </p:cNvPr>
          <p:cNvSpPr/>
          <p:nvPr/>
        </p:nvSpPr>
        <p:spPr>
          <a:xfrm>
            <a:off x="517867" y="508090"/>
            <a:ext cx="6281930"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2" name="Slide Number Placeholder 1">
            <a:extLst>
              <a:ext uri="{FF2B5EF4-FFF2-40B4-BE49-F238E27FC236}">
                <a16:creationId xmlns:a16="http://schemas.microsoft.com/office/drawing/2014/main" id="{26DFA430-F6BF-FA2A-D473-1D21995306CC}"/>
              </a:ext>
            </a:extLst>
          </p:cNvPr>
          <p:cNvSpPr>
            <a:spLocks noGrp="1"/>
          </p:cNvSpPr>
          <p:nvPr>
            <p:ph type="sldNum" sz="quarter" idx="2"/>
          </p:nvPr>
        </p:nvSpPr>
        <p:spPr/>
        <p:txBody>
          <a:bodyPr/>
          <a:lstStyle/>
          <a:p>
            <a:fld id="{86CB4B4D-7CA3-9044-876B-883B54F8677D}" type="slidenum">
              <a:rPr lang="en-US" smtClean="0"/>
              <a:t>10</a:t>
            </a:fld>
            <a:endParaRPr lang="en-US"/>
          </a:p>
        </p:txBody>
      </p:sp>
      <p:pic>
        <p:nvPicPr>
          <p:cNvPr id="18" name="Picture 17">
            <a:extLst>
              <a:ext uri="{FF2B5EF4-FFF2-40B4-BE49-F238E27FC236}">
                <a16:creationId xmlns:a16="http://schemas.microsoft.com/office/drawing/2014/main" id="{B005F556-E538-0776-92DA-1D679A6A13A4}"/>
              </a:ext>
            </a:extLst>
          </p:cNvPr>
          <p:cNvPicPr>
            <a:picLocks noChangeAspect="1"/>
          </p:cNvPicPr>
          <p:nvPr/>
        </p:nvPicPr>
        <p:blipFill>
          <a:blip r:embed="rId3"/>
          <a:stretch>
            <a:fillRect/>
          </a:stretch>
        </p:blipFill>
        <p:spPr>
          <a:xfrm>
            <a:off x="591401" y="2759645"/>
            <a:ext cx="6236463" cy="3215157"/>
          </a:xfrm>
          <a:prstGeom prst="rect">
            <a:avLst/>
          </a:prstGeom>
        </p:spPr>
      </p:pic>
      <p:grpSp>
        <p:nvGrpSpPr>
          <p:cNvPr id="25" name="Group 24">
            <a:extLst>
              <a:ext uri="{FF2B5EF4-FFF2-40B4-BE49-F238E27FC236}">
                <a16:creationId xmlns:a16="http://schemas.microsoft.com/office/drawing/2014/main" id="{F05A13CC-EC2E-904C-D6CF-7D4DB309EE4E}"/>
              </a:ext>
            </a:extLst>
          </p:cNvPr>
          <p:cNvGrpSpPr/>
          <p:nvPr/>
        </p:nvGrpSpPr>
        <p:grpSpPr>
          <a:xfrm>
            <a:off x="7065088" y="2756740"/>
            <a:ext cx="4425445" cy="3226711"/>
            <a:chOff x="6860087" y="2749504"/>
            <a:chExt cx="4630791" cy="3376434"/>
          </a:xfrm>
        </p:grpSpPr>
        <p:pic>
          <p:nvPicPr>
            <p:cNvPr id="3" name="Picture 2" descr="Picture 2">
              <a:extLst>
                <a:ext uri="{FF2B5EF4-FFF2-40B4-BE49-F238E27FC236}">
                  <a16:creationId xmlns:a16="http://schemas.microsoft.com/office/drawing/2014/main" id="{E14F4375-C206-1001-4180-408CFC4FA1B3}"/>
                </a:ext>
              </a:extLst>
            </p:cNvPr>
            <p:cNvPicPr>
              <a:picLocks noChangeAspect="1"/>
            </p:cNvPicPr>
            <p:nvPr/>
          </p:nvPicPr>
          <p:blipFill>
            <a:blip r:embed="rId4"/>
            <a:srcRect l="-299" t="404" r="-42" b="488"/>
            <a:stretch/>
          </p:blipFill>
          <p:spPr>
            <a:xfrm>
              <a:off x="6860087" y="2749506"/>
              <a:ext cx="4609878" cy="3372811"/>
            </a:xfrm>
            <a:prstGeom prst="rect">
              <a:avLst/>
            </a:prstGeom>
            <a:ln w="12700">
              <a:miter lim="400000"/>
            </a:ln>
          </p:spPr>
        </p:pic>
        <p:pic>
          <p:nvPicPr>
            <p:cNvPr id="12" name="Picture 11" descr="Picture 2">
              <a:extLst>
                <a:ext uri="{FF2B5EF4-FFF2-40B4-BE49-F238E27FC236}">
                  <a16:creationId xmlns:a16="http://schemas.microsoft.com/office/drawing/2014/main" id="{284495AD-1014-7C69-C0B7-81D2D470F8A0}"/>
                </a:ext>
              </a:extLst>
            </p:cNvPr>
            <p:cNvPicPr>
              <a:picLocks noChangeAspect="1"/>
            </p:cNvPicPr>
            <p:nvPr/>
          </p:nvPicPr>
          <p:blipFill>
            <a:blip r:embed="rId4"/>
            <a:srcRect l="-299" t="12310" r="-42" b="74255"/>
            <a:stretch/>
          </p:blipFill>
          <p:spPr>
            <a:xfrm>
              <a:off x="6860087" y="3583305"/>
              <a:ext cx="4609878" cy="457200"/>
            </a:xfrm>
            <a:prstGeom prst="rect">
              <a:avLst/>
            </a:prstGeom>
            <a:ln w="12700">
              <a:miter lim="400000"/>
            </a:ln>
          </p:spPr>
        </p:pic>
        <p:grpSp>
          <p:nvGrpSpPr>
            <p:cNvPr id="19" name="Group 18">
              <a:extLst>
                <a:ext uri="{FF2B5EF4-FFF2-40B4-BE49-F238E27FC236}">
                  <a16:creationId xmlns:a16="http://schemas.microsoft.com/office/drawing/2014/main" id="{116BCF8A-A7A9-7629-502F-8811CC9C9103}"/>
                </a:ext>
              </a:extLst>
            </p:cNvPr>
            <p:cNvGrpSpPr/>
            <p:nvPr/>
          </p:nvGrpSpPr>
          <p:grpSpPr>
            <a:xfrm>
              <a:off x="6952025" y="3603368"/>
              <a:ext cx="349421" cy="439363"/>
              <a:chOff x="6246282" y="3642531"/>
              <a:chExt cx="349421" cy="439363"/>
            </a:xfrm>
          </p:grpSpPr>
          <p:pic>
            <p:nvPicPr>
              <p:cNvPr id="13" name="Picture 12" descr="Picture 2">
                <a:extLst>
                  <a:ext uri="{FF2B5EF4-FFF2-40B4-BE49-F238E27FC236}">
                    <a16:creationId xmlns:a16="http://schemas.microsoft.com/office/drawing/2014/main" id="{76C19648-DC66-4F22-3DDE-667AC03DCD96}"/>
                  </a:ext>
                </a:extLst>
              </p:cNvPr>
              <p:cNvPicPr>
                <a:picLocks noChangeAspect="1"/>
              </p:cNvPicPr>
              <p:nvPr/>
            </p:nvPicPr>
            <p:blipFill>
              <a:blip r:embed="rId4"/>
              <a:srcRect l="3304" t="55154" r="90267" b="39124"/>
              <a:stretch/>
            </p:blipFill>
            <p:spPr>
              <a:xfrm>
                <a:off x="6246282" y="3797300"/>
                <a:ext cx="295369" cy="194733"/>
              </a:xfrm>
              <a:prstGeom prst="rect">
                <a:avLst/>
              </a:prstGeom>
              <a:ln w="12700">
                <a:miter lim="400000"/>
              </a:ln>
            </p:spPr>
          </p:pic>
          <p:pic>
            <p:nvPicPr>
              <p:cNvPr id="14" name="Picture 13" descr="Picture 2">
                <a:extLst>
                  <a:ext uri="{FF2B5EF4-FFF2-40B4-BE49-F238E27FC236}">
                    <a16:creationId xmlns:a16="http://schemas.microsoft.com/office/drawing/2014/main" id="{80A883F6-F606-2824-97F0-AA59A7C5F61B}"/>
                  </a:ext>
                </a:extLst>
              </p:cNvPr>
              <p:cNvPicPr>
                <a:picLocks noChangeAspect="1"/>
              </p:cNvPicPr>
              <p:nvPr/>
            </p:nvPicPr>
            <p:blipFill>
              <a:blip r:embed="rId4"/>
              <a:srcRect l="6412" t="38035" r="90270" b="49627"/>
              <a:stretch/>
            </p:blipFill>
            <p:spPr>
              <a:xfrm>
                <a:off x="6392399" y="3642531"/>
                <a:ext cx="152429" cy="419883"/>
              </a:xfrm>
              <a:prstGeom prst="rect">
                <a:avLst/>
              </a:prstGeom>
              <a:ln w="12700">
                <a:miter lim="400000"/>
              </a:ln>
            </p:spPr>
          </p:pic>
          <p:pic>
            <p:nvPicPr>
              <p:cNvPr id="16" name="Picture 15" descr="Picture 2">
                <a:extLst>
                  <a:ext uri="{FF2B5EF4-FFF2-40B4-BE49-F238E27FC236}">
                    <a16:creationId xmlns:a16="http://schemas.microsoft.com/office/drawing/2014/main" id="{E2536840-4F15-DAD1-BCC6-7A1FD78787E5}"/>
                  </a:ext>
                </a:extLst>
              </p:cNvPr>
              <p:cNvPicPr>
                <a:picLocks noChangeAspect="1"/>
              </p:cNvPicPr>
              <p:nvPr/>
            </p:nvPicPr>
            <p:blipFill>
              <a:blip r:embed="rId4"/>
              <a:srcRect l="6412" t="38035" r="90648" b="49627"/>
              <a:stretch/>
            </p:blipFill>
            <p:spPr>
              <a:xfrm>
                <a:off x="6460674" y="3642531"/>
                <a:ext cx="135029" cy="419883"/>
              </a:xfrm>
              <a:prstGeom prst="rect">
                <a:avLst/>
              </a:prstGeom>
              <a:ln w="12700">
                <a:miter lim="400000"/>
              </a:ln>
            </p:spPr>
          </p:pic>
          <p:pic>
            <p:nvPicPr>
              <p:cNvPr id="15" name="Picture 14" descr="Picture 2">
                <a:extLst>
                  <a:ext uri="{FF2B5EF4-FFF2-40B4-BE49-F238E27FC236}">
                    <a16:creationId xmlns:a16="http://schemas.microsoft.com/office/drawing/2014/main" id="{39E45244-10EA-30A8-6385-840700F819F8}"/>
                  </a:ext>
                </a:extLst>
              </p:cNvPr>
              <p:cNvPicPr>
                <a:picLocks noChangeAspect="1"/>
              </p:cNvPicPr>
              <p:nvPr/>
            </p:nvPicPr>
            <p:blipFill>
              <a:blip r:embed="rId4"/>
              <a:srcRect l="3915" t="76379" r="94451" b="11283"/>
              <a:stretch/>
            </p:blipFill>
            <p:spPr>
              <a:xfrm>
                <a:off x="6457623" y="3662011"/>
                <a:ext cx="75082" cy="419883"/>
              </a:xfrm>
              <a:prstGeom prst="rect">
                <a:avLst/>
              </a:prstGeom>
              <a:ln w="12700">
                <a:miter lim="400000"/>
              </a:ln>
            </p:spPr>
          </p:pic>
        </p:grpSp>
        <p:pic>
          <p:nvPicPr>
            <p:cNvPr id="21" name="Picture 20" descr="Picture 2">
              <a:extLst>
                <a:ext uri="{FF2B5EF4-FFF2-40B4-BE49-F238E27FC236}">
                  <a16:creationId xmlns:a16="http://schemas.microsoft.com/office/drawing/2014/main" id="{56F4105A-7286-22EA-6702-EE196DBEBF9E}"/>
                </a:ext>
              </a:extLst>
            </p:cNvPr>
            <p:cNvPicPr>
              <a:picLocks noChangeAspect="1"/>
            </p:cNvPicPr>
            <p:nvPr/>
          </p:nvPicPr>
          <p:blipFill>
            <a:blip r:embed="rId4"/>
            <a:srcRect l="162" t="74879" r="-48" b="453"/>
            <a:stretch/>
          </p:blipFill>
          <p:spPr>
            <a:xfrm>
              <a:off x="6881002" y="4000296"/>
              <a:ext cx="4588963" cy="839469"/>
            </a:xfrm>
            <a:prstGeom prst="rect">
              <a:avLst/>
            </a:prstGeom>
            <a:ln w="12700">
              <a:miter lim="400000"/>
            </a:ln>
          </p:spPr>
        </p:pic>
        <p:pic>
          <p:nvPicPr>
            <p:cNvPr id="22" name="Picture 21" descr="Picture 2">
              <a:extLst>
                <a:ext uri="{FF2B5EF4-FFF2-40B4-BE49-F238E27FC236}">
                  <a16:creationId xmlns:a16="http://schemas.microsoft.com/office/drawing/2014/main" id="{3485CB7D-7161-9385-C69D-6A27965013DF}"/>
                </a:ext>
              </a:extLst>
            </p:cNvPr>
            <p:cNvPicPr>
              <a:picLocks noChangeAspect="1"/>
            </p:cNvPicPr>
            <p:nvPr/>
          </p:nvPicPr>
          <p:blipFill>
            <a:blip r:embed="rId4"/>
            <a:srcRect l="-22" t="37494" r="136" b="49071"/>
            <a:stretch/>
          </p:blipFill>
          <p:spPr>
            <a:xfrm>
              <a:off x="6881001" y="4868685"/>
              <a:ext cx="4588963" cy="457201"/>
            </a:xfrm>
            <a:prstGeom prst="rect">
              <a:avLst/>
            </a:prstGeom>
            <a:ln w="12700">
              <a:miter lim="400000"/>
            </a:ln>
          </p:spPr>
        </p:pic>
        <p:pic>
          <p:nvPicPr>
            <p:cNvPr id="23" name="Picture 22" descr="Picture 2">
              <a:extLst>
                <a:ext uri="{FF2B5EF4-FFF2-40B4-BE49-F238E27FC236}">
                  <a16:creationId xmlns:a16="http://schemas.microsoft.com/office/drawing/2014/main" id="{A04DEF34-FC91-9D66-B3DA-E2ACCB45223C}"/>
                </a:ext>
              </a:extLst>
            </p:cNvPr>
            <p:cNvPicPr>
              <a:picLocks noChangeAspect="1"/>
            </p:cNvPicPr>
            <p:nvPr/>
          </p:nvPicPr>
          <p:blipFill>
            <a:blip r:embed="rId4"/>
            <a:srcRect l="622" t="49751" r="-508" b="25581"/>
            <a:stretch/>
          </p:blipFill>
          <p:spPr>
            <a:xfrm>
              <a:off x="6901915" y="5286469"/>
              <a:ext cx="4588963" cy="839469"/>
            </a:xfrm>
            <a:prstGeom prst="rect">
              <a:avLst/>
            </a:prstGeom>
            <a:ln w="12700">
              <a:miter lim="400000"/>
            </a:ln>
          </p:spPr>
        </p:pic>
        <p:pic>
          <p:nvPicPr>
            <p:cNvPr id="24" name="Picture 23" descr="Picture 2">
              <a:extLst>
                <a:ext uri="{FF2B5EF4-FFF2-40B4-BE49-F238E27FC236}">
                  <a16:creationId xmlns:a16="http://schemas.microsoft.com/office/drawing/2014/main" id="{C5ACE1CE-E7C6-B276-93FA-529250C0ABB1}"/>
                </a:ext>
              </a:extLst>
            </p:cNvPr>
            <p:cNvPicPr>
              <a:picLocks noChangeAspect="1"/>
            </p:cNvPicPr>
            <p:nvPr/>
          </p:nvPicPr>
          <p:blipFill>
            <a:blip r:embed="rId4"/>
            <a:srcRect l="13522" t="404" r="76202" b="488"/>
            <a:stretch/>
          </p:blipFill>
          <p:spPr>
            <a:xfrm>
              <a:off x="7488345" y="2749504"/>
              <a:ext cx="472079" cy="3372811"/>
            </a:xfrm>
            <a:prstGeom prst="rect">
              <a:avLst/>
            </a:prstGeom>
            <a:ln w="12700">
              <a:miter lim="400000"/>
            </a:ln>
          </p:spPr>
        </p:pic>
      </p:grpSp>
      <p:sp>
        <p:nvSpPr>
          <p:cNvPr id="27" name="Content Placeholder 3">
            <a:extLst>
              <a:ext uri="{FF2B5EF4-FFF2-40B4-BE49-F238E27FC236}">
                <a16:creationId xmlns:a16="http://schemas.microsoft.com/office/drawing/2014/main" id="{7258E54D-2AE7-ED14-0396-D3CE263233BD}"/>
              </a:ext>
            </a:extLst>
          </p:cNvPr>
          <p:cNvSpPr txBox="1">
            <a:spLocks noGrp="1"/>
          </p:cNvSpPr>
          <p:nvPr>
            <p:ph type="body" sz="half" idx="1"/>
          </p:nvPr>
        </p:nvSpPr>
        <p:spPr>
          <a:xfrm>
            <a:off x="560585" y="1848084"/>
            <a:ext cx="11631415" cy="4048569"/>
          </a:xfrm>
          <a:prstGeom prst="rect">
            <a:avLst/>
          </a:prstGeom>
        </p:spPr>
        <p:txBody>
          <a:bodyPr>
            <a:normAutofit/>
          </a:bodyPr>
          <a:lstStyle/>
          <a:p>
            <a:pPr marL="0" lvl="1" indent="0">
              <a:spcBef>
                <a:spcPts val="500"/>
              </a:spcBef>
              <a:buSzTx/>
              <a:buNone/>
              <a:defRPr sz="1700"/>
            </a:pPr>
            <a:r>
              <a:rPr lang="en-US" sz="1700"/>
              <a:t>Custom 16-bit RISC-V instruction set, that includes arithmetic, branching, memory, and immediate value operations</a:t>
            </a:r>
            <a:endParaRPr sz="1700"/>
          </a:p>
        </p:txBody>
      </p:sp>
    </p:spTree>
    <p:extLst>
      <p:ext uri="{BB962C8B-B14F-4D97-AF65-F5344CB8AC3E}">
        <p14:creationId xmlns:p14="http://schemas.microsoft.com/office/powerpoint/2010/main" val="3506059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250"/>
                                  </p:stCondLst>
                                  <p:iterate>
                                    <p:tmAbs val="0"/>
                                  </p:iterate>
                                  <p:childTnLst>
                                    <p:set>
                                      <p:cBhvr>
                                        <p:cTn id="6" fill="hold"/>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Rectangle 6"/>
          <p:cNvSpPr/>
          <p:nvPr/>
        </p:nvSpPr>
        <p:spPr>
          <a:xfrm>
            <a:off x="0" y="0"/>
            <a:ext cx="12192000" cy="685800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198" name="Title 1"/>
          <p:cNvSpPr txBox="1">
            <a:spLocks noGrp="1"/>
          </p:cNvSpPr>
          <p:nvPr>
            <p:ph type="title"/>
          </p:nvPr>
        </p:nvSpPr>
        <p:spPr>
          <a:xfrm>
            <a:off x="521207" y="1211765"/>
            <a:ext cx="7237054" cy="4727990"/>
          </a:xfrm>
          <a:prstGeom prst="rect">
            <a:avLst/>
          </a:prstGeom>
        </p:spPr>
        <p:txBody>
          <a:bodyPr anchor="b"/>
          <a:lstStyle>
            <a:lvl1pPr>
              <a:defRPr sz="7400"/>
            </a:lvl1pPr>
          </a:lstStyle>
          <a:p>
            <a:r>
              <a:rPr lang="en-US"/>
              <a:t>Instruction</a:t>
            </a:r>
            <a:r>
              <a:t> Implementation</a:t>
            </a:r>
          </a:p>
        </p:txBody>
      </p:sp>
      <p:sp>
        <p:nvSpPr>
          <p:cNvPr id="199" name="Freeform: Shape 8"/>
          <p:cNvSpPr/>
          <p:nvPr/>
        </p:nvSpPr>
        <p:spPr>
          <a:xfrm>
            <a:off x="517869" y="6208776"/>
            <a:ext cx="7269481" cy="14928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2" name="Slide Number Placeholder 1">
            <a:extLst>
              <a:ext uri="{FF2B5EF4-FFF2-40B4-BE49-F238E27FC236}">
                <a16:creationId xmlns:a16="http://schemas.microsoft.com/office/drawing/2014/main" id="{AC22536A-FA56-AA20-9EF1-6423B960AE72}"/>
              </a:ext>
            </a:extLst>
          </p:cNvPr>
          <p:cNvSpPr>
            <a:spLocks noGrp="1"/>
          </p:cNvSpPr>
          <p:nvPr>
            <p:ph type="sldNum" sz="quarter" idx="2"/>
          </p:nvPr>
        </p:nvSpPr>
        <p:spPr/>
        <p:txBody>
          <a:bodyPr/>
          <a:lstStyle/>
          <a:p>
            <a:fld id="{86CB4B4D-7CA3-9044-876B-883B54F8677D}" type="slidenum">
              <a:rPr lang="en-US" smtClean="0"/>
              <a:t>11</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Rectangle 22"/>
          <p:cNvSpPr/>
          <p:nvPr/>
        </p:nvSpPr>
        <p:spPr>
          <a:xfrm>
            <a:off x="517869" y="508090"/>
            <a:ext cx="502118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204" name="Rectangle 24"/>
          <p:cNvSpPr/>
          <p:nvPr/>
        </p:nvSpPr>
        <p:spPr>
          <a:xfrm>
            <a:off x="517869" y="508090"/>
            <a:ext cx="502118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205" name="Rectangle 26"/>
          <p:cNvSpPr/>
          <p:nvPr/>
        </p:nvSpPr>
        <p:spPr>
          <a:xfrm>
            <a:off x="517869" y="508090"/>
            <a:ext cx="502118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206" name="Rectangle 28"/>
          <p:cNvSpPr/>
          <p:nvPr/>
        </p:nvSpPr>
        <p:spPr>
          <a:xfrm>
            <a:off x="-1" y="-1"/>
            <a:ext cx="12188954" cy="6857997"/>
          </a:xfrm>
          <a:prstGeom prst="rect">
            <a:avLst/>
          </a:prstGeom>
          <a:solidFill>
            <a:srgbClr val="FFFFFF"/>
          </a:solidFill>
          <a:ln w="12700">
            <a:miter lim="400000"/>
          </a:ln>
        </p:spPr>
        <p:txBody>
          <a:bodyPr lIns="45719" rIns="45719" anchor="ctr"/>
          <a:lstStyle/>
          <a:p>
            <a:pPr algn="ctr">
              <a:defRPr>
                <a:solidFill>
                  <a:srgbClr val="FFFFFF"/>
                </a:solidFill>
              </a:defRPr>
            </a:pPr>
            <a:endParaRPr lang="en-US"/>
          </a:p>
        </p:txBody>
      </p:sp>
      <p:sp>
        <p:nvSpPr>
          <p:cNvPr id="208" name="Title 1"/>
          <p:cNvSpPr txBox="1">
            <a:spLocks noGrp="1"/>
          </p:cNvSpPr>
          <p:nvPr>
            <p:ph type="title"/>
          </p:nvPr>
        </p:nvSpPr>
        <p:spPr>
          <a:xfrm>
            <a:off x="517869" y="976159"/>
            <a:ext cx="11153214" cy="1113899"/>
          </a:xfrm>
          <a:prstGeom prst="rect">
            <a:avLst/>
          </a:prstGeom>
        </p:spPr>
        <p:txBody>
          <a:bodyPr/>
          <a:lstStyle>
            <a:lvl1pPr>
              <a:defRPr sz="4400"/>
            </a:lvl1pPr>
          </a:lstStyle>
          <a:p>
            <a:r>
              <a:t>ADD/ADDI/SUBI instructions</a:t>
            </a:r>
          </a:p>
        </p:txBody>
      </p:sp>
      <p:sp>
        <p:nvSpPr>
          <p:cNvPr id="209" name="Content Placeholder 3"/>
          <p:cNvSpPr txBox="1">
            <a:spLocks noGrp="1"/>
          </p:cNvSpPr>
          <p:nvPr>
            <p:ph type="body" sz="half" idx="1"/>
          </p:nvPr>
        </p:nvSpPr>
        <p:spPr>
          <a:xfrm>
            <a:off x="6194085" y="1959215"/>
            <a:ext cx="5159448" cy="4048569"/>
          </a:xfrm>
          <a:prstGeom prst="rect">
            <a:avLst/>
          </a:prstGeom>
        </p:spPr>
        <p:txBody>
          <a:bodyPr>
            <a:normAutofit/>
          </a:bodyPr>
          <a:lstStyle/>
          <a:p>
            <a:pPr>
              <a:spcBef>
                <a:spcPts val="2500"/>
              </a:spcBef>
              <a:defRPr sz="1700" b="1"/>
            </a:pPr>
            <a:r>
              <a:rPr sz="1700"/>
              <a:t>Purpose</a:t>
            </a:r>
          </a:p>
          <a:p>
            <a:pPr marL="0" lvl="1" indent="0">
              <a:spcBef>
                <a:spcPts val="500"/>
              </a:spcBef>
              <a:buSzTx/>
              <a:buNone/>
              <a:defRPr sz="1700"/>
            </a:pPr>
            <a:r>
              <a:rPr sz="1700"/>
              <a:t>ADD: </a:t>
            </a:r>
            <a:r>
              <a:rPr lang="en-US" sz="1700"/>
              <a:t> </a:t>
            </a:r>
            <a:r>
              <a:rPr sz="1700" b="1" i="1" err="1"/>
              <a:t>reg_a</a:t>
            </a:r>
            <a:r>
              <a:rPr sz="1700"/>
              <a:t> + </a:t>
            </a:r>
            <a:r>
              <a:rPr sz="1700" b="1" i="1" err="1"/>
              <a:t>reg_b</a:t>
            </a:r>
            <a:r>
              <a:rPr sz="1700" b="1" i="1"/>
              <a:t> </a:t>
            </a:r>
            <a:r>
              <a:rPr sz="1700"/>
              <a:t>= </a:t>
            </a:r>
            <a:r>
              <a:rPr sz="1700" b="1"/>
              <a:t>result</a:t>
            </a:r>
          </a:p>
          <a:p>
            <a:pPr marL="0" lvl="1" indent="0">
              <a:spcBef>
                <a:spcPts val="500"/>
              </a:spcBef>
              <a:buSzTx/>
              <a:buNone/>
              <a:defRPr sz="1700"/>
            </a:pPr>
            <a:r>
              <a:rPr sz="1700"/>
              <a:t>ADDI:</a:t>
            </a:r>
            <a:r>
              <a:rPr lang="en-US" sz="900"/>
              <a:t> </a:t>
            </a:r>
            <a:r>
              <a:rPr sz="1700" b="1" i="1" err="1"/>
              <a:t>reg_a</a:t>
            </a:r>
            <a:r>
              <a:rPr sz="1700"/>
              <a:t> + </a:t>
            </a:r>
            <a:r>
              <a:rPr sz="1700" b="1" i="1" err="1"/>
              <a:t>imm</a:t>
            </a:r>
            <a:r>
              <a:rPr sz="1700" b="1" i="1"/>
              <a:t> </a:t>
            </a:r>
            <a:r>
              <a:rPr sz="1700"/>
              <a:t>= </a:t>
            </a:r>
            <a:r>
              <a:rPr sz="1700" b="1"/>
              <a:t>result</a:t>
            </a:r>
          </a:p>
          <a:p>
            <a:pPr marL="0" lvl="1" indent="0">
              <a:spcBef>
                <a:spcPts val="500"/>
              </a:spcBef>
              <a:buSzTx/>
              <a:buNone/>
              <a:defRPr sz="1700"/>
            </a:pPr>
            <a:r>
              <a:rPr sz="1700"/>
              <a:t>SUBI: </a:t>
            </a:r>
            <a:r>
              <a:rPr sz="1700" b="1" i="1" err="1"/>
              <a:t>reg_a</a:t>
            </a:r>
            <a:r>
              <a:rPr sz="1700"/>
              <a:t> –</a:t>
            </a:r>
            <a:r>
              <a:t> </a:t>
            </a:r>
            <a:r>
              <a:rPr sz="1700" b="1" i="1" err="1"/>
              <a:t>imm</a:t>
            </a:r>
            <a:r>
              <a:rPr sz="1700"/>
              <a:t> = </a:t>
            </a:r>
            <a:r>
              <a:rPr b="1"/>
              <a:t>result</a:t>
            </a:r>
            <a:endParaRPr sz="1700" b="1"/>
          </a:p>
          <a:p>
            <a:pPr>
              <a:spcBef>
                <a:spcPts val="2500"/>
              </a:spcBef>
              <a:defRPr sz="1700" b="1"/>
            </a:pPr>
            <a:r>
              <a:rPr sz="1700"/>
              <a:t>Signed Integer Values</a:t>
            </a:r>
          </a:p>
          <a:p>
            <a:pPr marL="0" lvl="1" indent="0">
              <a:spcBef>
                <a:spcPts val="500"/>
              </a:spcBef>
              <a:buSzTx/>
              <a:buNone/>
              <a:defRPr sz="1700"/>
            </a:pPr>
            <a:r>
              <a:rPr sz="1700"/>
              <a:t>Understanding signed integers is crucial, as they can represent both positive and negative values in calculations.</a:t>
            </a:r>
          </a:p>
        </p:txBody>
      </p:sp>
      <p:sp>
        <p:nvSpPr>
          <p:cNvPr id="210" name="Freeform: Shape 30"/>
          <p:cNvSpPr/>
          <p:nvPr/>
        </p:nvSpPr>
        <p:spPr>
          <a:xfrm>
            <a:off x="517869" y="508090"/>
            <a:ext cx="1115321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2" name="Slide Number Placeholder 1">
            <a:extLst>
              <a:ext uri="{FF2B5EF4-FFF2-40B4-BE49-F238E27FC236}">
                <a16:creationId xmlns:a16="http://schemas.microsoft.com/office/drawing/2014/main" id="{BB571C9B-007C-A3DF-0788-717FE48F5285}"/>
              </a:ext>
            </a:extLst>
          </p:cNvPr>
          <p:cNvSpPr>
            <a:spLocks noGrp="1"/>
          </p:cNvSpPr>
          <p:nvPr>
            <p:ph type="sldNum" sz="quarter" idx="2"/>
          </p:nvPr>
        </p:nvSpPr>
        <p:spPr/>
        <p:txBody>
          <a:bodyPr/>
          <a:lstStyle/>
          <a:p>
            <a:fld id="{86CB4B4D-7CA3-9044-876B-883B54F8677D}" type="slidenum">
              <a:rPr lang="en-US" smtClean="0"/>
              <a:t>12</a:t>
            </a:fld>
            <a:endParaRPr lang="en-US"/>
          </a:p>
        </p:txBody>
      </p:sp>
      <p:pic>
        <p:nvPicPr>
          <p:cNvPr id="18" name="Picture 17">
            <a:extLst>
              <a:ext uri="{FF2B5EF4-FFF2-40B4-BE49-F238E27FC236}">
                <a16:creationId xmlns:a16="http://schemas.microsoft.com/office/drawing/2014/main" id="{43E4723E-A32A-7BCA-D81E-84DC1122DD47}"/>
              </a:ext>
            </a:extLst>
          </p:cNvPr>
          <p:cNvPicPr>
            <a:picLocks noChangeAspect="1"/>
          </p:cNvPicPr>
          <p:nvPr/>
        </p:nvPicPr>
        <p:blipFill>
          <a:blip r:embed="rId3"/>
          <a:stretch>
            <a:fillRect/>
          </a:stretch>
        </p:blipFill>
        <p:spPr>
          <a:xfrm>
            <a:off x="622644" y="2078035"/>
            <a:ext cx="5159448" cy="3676555"/>
          </a:xfrm>
          <a:prstGeom prst="rect">
            <a:avLst/>
          </a:prstGeom>
        </p:spPr>
      </p:pic>
      <p:pic>
        <p:nvPicPr>
          <p:cNvPr id="4" name="Picture 3">
            <a:extLst>
              <a:ext uri="{FF2B5EF4-FFF2-40B4-BE49-F238E27FC236}">
                <a16:creationId xmlns:a16="http://schemas.microsoft.com/office/drawing/2014/main" id="{E0984082-0B12-3F7A-92F1-D91FB0ECE758}"/>
              </a:ext>
            </a:extLst>
          </p:cNvPr>
          <p:cNvPicPr>
            <a:picLocks noChangeAspect="1"/>
          </p:cNvPicPr>
          <p:nvPr/>
        </p:nvPicPr>
        <p:blipFill>
          <a:blip r:embed="rId4"/>
          <a:stretch>
            <a:fillRect/>
          </a:stretch>
        </p:blipFill>
        <p:spPr>
          <a:xfrm>
            <a:off x="622644" y="5749984"/>
            <a:ext cx="5159449" cy="694202"/>
          </a:xfrm>
          <a:prstGeom prst="rect">
            <a:avLst/>
          </a:prstGeom>
        </p:spPr>
      </p:pic>
      <p:pic>
        <p:nvPicPr>
          <p:cNvPr id="55" name="Picture 54">
            <a:extLst>
              <a:ext uri="{FF2B5EF4-FFF2-40B4-BE49-F238E27FC236}">
                <a16:creationId xmlns:a16="http://schemas.microsoft.com/office/drawing/2014/main" id="{F661EF20-C191-F133-5E49-6D3E0E92A8FE}"/>
              </a:ext>
            </a:extLst>
          </p:cNvPr>
          <p:cNvPicPr>
            <a:picLocks noChangeAspect="1"/>
          </p:cNvPicPr>
          <p:nvPr/>
        </p:nvPicPr>
        <p:blipFill>
          <a:blip r:embed="rId5"/>
          <a:srcRect l="265" r="313" b="62916"/>
          <a:stretch/>
        </p:blipFill>
        <p:spPr>
          <a:xfrm>
            <a:off x="6169683" y="4971148"/>
            <a:ext cx="5420008" cy="1473038"/>
          </a:xfrm>
          <a:prstGeom prst="rect">
            <a:avLst/>
          </a:prstGeom>
        </p:spPr>
      </p:pic>
    </p:spTree>
  </p:cSld>
  <p:clrMapOvr>
    <a:masterClrMapping/>
  </p:clrMapOvr>
  <p:transition spd="slow">
    <p:fade/>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250"/>
                                  </p:stCondLst>
                                  <p:iterate>
                                    <p:tmAbs val="0"/>
                                  </p:iterate>
                                  <p:childTnLst>
                                    <p:set>
                                      <p:cBhvr>
                                        <p:cTn id="6" fill="hold"/>
                                        <p:tgtEl>
                                          <p:spTgt spid="209"/>
                                        </p:tgtEl>
                                        <p:attrNameLst>
                                          <p:attrName>style.visibility</p:attrName>
                                        </p:attrNameLst>
                                      </p:cBhvr>
                                      <p:to>
                                        <p:strVal val="visible"/>
                                      </p:to>
                                    </p:set>
                                    <p:animEffect transition="in" filter="fade">
                                      <p:cBhvr>
                                        <p:cTn id="7" dur="5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Rectangle 44"/>
          <p:cNvSpPr/>
          <p:nvPr/>
        </p:nvSpPr>
        <p:spPr>
          <a:xfrm>
            <a:off x="517869" y="508090"/>
            <a:ext cx="502118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216" name="Rectangle 45"/>
          <p:cNvSpPr/>
          <p:nvPr/>
        </p:nvSpPr>
        <p:spPr>
          <a:xfrm>
            <a:off x="517869" y="508090"/>
            <a:ext cx="502118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217" name="Rectangle 46"/>
          <p:cNvSpPr/>
          <p:nvPr/>
        </p:nvSpPr>
        <p:spPr>
          <a:xfrm>
            <a:off x="517869" y="508090"/>
            <a:ext cx="502118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218" name="Rectangle 47"/>
          <p:cNvSpPr/>
          <p:nvPr/>
        </p:nvSpPr>
        <p:spPr>
          <a:xfrm>
            <a:off x="-1" y="-1"/>
            <a:ext cx="12188954" cy="6857997"/>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219" name="Title 1"/>
          <p:cNvSpPr txBox="1">
            <a:spLocks noGrp="1"/>
          </p:cNvSpPr>
          <p:nvPr>
            <p:ph type="title"/>
          </p:nvPr>
        </p:nvSpPr>
        <p:spPr>
          <a:xfrm>
            <a:off x="6135623" y="976159"/>
            <a:ext cx="5513833" cy="1463042"/>
          </a:xfrm>
          <a:prstGeom prst="rect">
            <a:avLst/>
          </a:prstGeom>
        </p:spPr>
        <p:txBody>
          <a:bodyPr/>
          <a:lstStyle>
            <a:lvl1pPr algn="ctr">
              <a:defRPr sz="4400"/>
            </a:lvl1pPr>
          </a:lstStyle>
          <a:p>
            <a:r>
              <a:t>BEQ &amp; JARL</a:t>
            </a:r>
          </a:p>
        </p:txBody>
      </p:sp>
      <p:sp>
        <p:nvSpPr>
          <p:cNvPr id="220" name="Content Placeholder 3"/>
          <p:cNvSpPr txBox="1">
            <a:spLocks noGrp="1"/>
          </p:cNvSpPr>
          <p:nvPr>
            <p:ph type="body" sz="half" idx="1"/>
          </p:nvPr>
        </p:nvSpPr>
        <p:spPr>
          <a:xfrm>
            <a:off x="6135623" y="2578607"/>
            <a:ext cx="5513833" cy="3767330"/>
          </a:xfrm>
          <a:prstGeom prst="rect">
            <a:avLst/>
          </a:prstGeom>
        </p:spPr>
        <p:txBody>
          <a:bodyPr>
            <a:normAutofit fontScale="92500" lnSpcReduction="20000"/>
          </a:bodyPr>
          <a:lstStyle/>
          <a:p>
            <a:pPr marL="0" lvl="1" indent="0">
              <a:spcBef>
                <a:spcPts val="500"/>
              </a:spcBef>
              <a:buNone/>
              <a:defRPr sz="1800"/>
            </a:pPr>
            <a:r>
              <a:rPr lang="en-US" b="1"/>
              <a:t>Purpose</a:t>
            </a:r>
          </a:p>
          <a:p>
            <a:pPr marL="0" lvl="1" indent="0">
              <a:spcBef>
                <a:spcPts val="500"/>
              </a:spcBef>
              <a:buNone/>
              <a:defRPr sz="1800"/>
            </a:pPr>
            <a:r>
              <a:rPr lang="en-US"/>
              <a:t>Modify the program counter (PC) to alter control flow, enabling conditional or unconditional jumps.</a:t>
            </a:r>
          </a:p>
          <a:p>
            <a:pPr>
              <a:spcBef>
                <a:spcPts val="2500"/>
              </a:spcBef>
              <a:defRPr sz="1800" b="1"/>
            </a:pPr>
            <a:r>
              <a:t>Conditional Branching (BEQ)</a:t>
            </a:r>
          </a:p>
          <a:p>
            <a:pPr marL="514350" indent="-514350">
              <a:spcBef>
                <a:spcPts val="700"/>
              </a:spcBef>
              <a:buSzPct val="100000"/>
              <a:buAutoNum type="romanLcPeriod"/>
              <a:defRPr sz="1800"/>
            </a:pPr>
            <a:r>
              <a:t>Compare </a:t>
            </a:r>
            <a:r>
              <a:rPr b="1" i="1" err="1"/>
              <a:t>reg_a</a:t>
            </a:r>
            <a:r>
              <a:rPr b="1" i="1"/>
              <a:t> </a:t>
            </a:r>
            <a:r>
              <a:t>to</a:t>
            </a:r>
            <a:r>
              <a:rPr b="1" i="1"/>
              <a:t> </a:t>
            </a:r>
            <a:r>
              <a:rPr b="1" i="1" err="1"/>
              <a:t>reg_b</a:t>
            </a:r>
            <a:endParaRPr b="1" i="1"/>
          </a:p>
          <a:p>
            <a:pPr marL="514350" indent="-514350">
              <a:spcBef>
                <a:spcPts val="700"/>
              </a:spcBef>
              <a:buSzPct val="100000"/>
              <a:buAutoNum type="romanLcPeriod"/>
              <a:defRPr sz="1800"/>
            </a:pPr>
            <a:r>
              <a:t>If they are the same: </a:t>
            </a:r>
            <a:r>
              <a:rPr b="1" i="1" err="1"/>
              <a:t>next_pc</a:t>
            </a:r>
            <a:r>
              <a:rPr b="1" i="1"/>
              <a:t> = pc + </a:t>
            </a:r>
            <a:r>
              <a:rPr b="1" i="1" err="1"/>
              <a:t>imm</a:t>
            </a:r>
            <a:endParaRPr b="1" i="1"/>
          </a:p>
          <a:p>
            <a:pPr marL="514350" indent="-514350">
              <a:spcBef>
                <a:spcPts val="700"/>
              </a:spcBef>
              <a:buSzPct val="100000"/>
              <a:buAutoNum type="romanLcPeriod"/>
              <a:defRPr sz="1800"/>
            </a:pPr>
            <a:r>
              <a:t>If they are different: </a:t>
            </a:r>
            <a:r>
              <a:rPr b="1" i="1" err="1"/>
              <a:t>next_pc</a:t>
            </a:r>
            <a:r>
              <a:rPr b="1" i="1"/>
              <a:t> = pc + 1</a:t>
            </a:r>
          </a:p>
          <a:p>
            <a:pPr>
              <a:spcBef>
                <a:spcPts val="2500"/>
              </a:spcBef>
              <a:defRPr sz="1800" b="1"/>
            </a:pPr>
            <a:r>
              <a:t>Jump and Link Register</a:t>
            </a:r>
            <a:r>
              <a:rPr lang="en-US"/>
              <a:t> </a:t>
            </a:r>
            <a:r>
              <a:t>(JARL)</a:t>
            </a:r>
          </a:p>
          <a:p>
            <a:pPr marL="400050" lvl="1" indent="-400050">
              <a:spcBef>
                <a:spcPts val="500"/>
              </a:spcBef>
              <a:buAutoNum type="romanLcPeriod"/>
              <a:defRPr sz="1800"/>
            </a:pPr>
            <a:r>
              <a:t>Store </a:t>
            </a:r>
            <a:r>
              <a:rPr b="1" i="1"/>
              <a:t>pc</a:t>
            </a:r>
            <a:r>
              <a:rPr b="1"/>
              <a:t> </a:t>
            </a:r>
            <a:r>
              <a:rPr i="1"/>
              <a:t>in</a:t>
            </a:r>
            <a:r>
              <a:rPr b="1"/>
              <a:t> </a:t>
            </a:r>
            <a:r>
              <a:rPr b="1" i="1" err="1"/>
              <a:t>reg_a</a:t>
            </a:r>
            <a:endParaRPr lang="en-US" b="1" i="1"/>
          </a:p>
          <a:p>
            <a:pPr marL="400050" lvl="1" indent="-400050">
              <a:spcBef>
                <a:spcPts val="500"/>
              </a:spcBef>
              <a:buAutoNum type="romanLcPeriod"/>
              <a:defRPr sz="1800"/>
            </a:pPr>
            <a:r>
              <a:rPr lang="en-US"/>
              <a:t>‎</a:t>
            </a:r>
            <a:r>
              <a:rPr lang="en-US" b="1" i="1" err="1"/>
              <a:t>next_pc</a:t>
            </a:r>
            <a:r>
              <a:rPr lang="en-US"/>
              <a:t> = </a:t>
            </a:r>
            <a:r>
              <a:rPr lang="en-US" b="1" i="1" err="1"/>
              <a:t>reg_b</a:t>
            </a:r>
            <a:endParaRPr lang="en-US" b="1" i="1"/>
          </a:p>
          <a:p>
            <a:pPr marL="400050" lvl="1" indent="-400050">
              <a:spcBef>
                <a:spcPts val="500"/>
              </a:spcBef>
              <a:buAutoNum type="romanLcPeriod"/>
              <a:defRPr sz="1800"/>
            </a:pPr>
            <a:endParaRPr lang="en-US" b="1"/>
          </a:p>
          <a:p>
            <a:pPr marL="400050" lvl="1" indent="-400050">
              <a:spcBef>
                <a:spcPts val="500"/>
              </a:spcBef>
              <a:buAutoNum type="romanLcPeriod"/>
              <a:defRPr sz="1800"/>
            </a:pPr>
            <a:endParaRPr lang="en-US" b="1"/>
          </a:p>
          <a:p>
            <a:pPr marL="400050" lvl="1" indent="-400050">
              <a:spcBef>
                <a:spcPts val="500"/>
              </a:spcBef>
              <a:buAutoNum type="romanLcPeriod"/>
              <a:defRPr sz="1800"/>
            </a:pPr>
            <a:endParaRPr lang="en-US" b="1"/>
          </a:p>
        </p:txBody>
      </p:sp>
      <p:sp>
        <p:nvSpPr>
          <p:cNvPr id="222" name="Freeform: Shape 30"/>
          <p:cNvSpPr/>
          <p:nvPr/>
        </p:nvSpPr>
        <p:spPr>
          <a:xfrm>
            <a:off x="6135623" y="508090"/>
            <a:ext cx="5513833"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2" name="Slide Number Placeholder 1">
            <a:extLst>
              <a:ext uri="{FF2B5EF4-FFF2-40B4-BE49-F238E27FC236}">
                <a16:creationId xmlns:a16="http://schemas.microsoft.com/office/drawing/2014/main" id="{70139A13-AABA-E3AB-0833-A3CC6CDA991C}"/>
              </a:ext>
            </a:extLst>
          </p:cNvPr>
          <p:cNvSpPr>
            <a:spLocks noGrp="1"/>
          </p:cNvSpPr>
          <p:nvPr>
            <p:ph type="sldNum" sz="quarter" idx="2"/>
          </p:nvPr>
        </p:nvSpPr>
        <p:spPr/>
        <p:txBody>
          <a:bodyPr/>
          <a:lstStyle/>
          <a:p>
            <a:fld id="{86CB4B4D-7CA3-9044-876B-883B54F8677D}" type="slidenum">
              <a:rPr lang="en-US" smtClean="0"/>
              <a:t>13</a:t>
            </a:fld>
            <a:endParaRPr lang="en-US"/>
          </a:p>
        </p:txBody>
      </p:sp>
      <p:pic>
        <p:nvPicPr>
          <p:cNvPr id="5" name="Picture 4">
            <a:extLst>
              <a:ext uri="{FF2B5EF4-FFF2-40B4-BE49-F238E27FC236}">
                <a16:creationId xmlns:a16="http://schemas.microsoft.com/office/drawing/2014/main" id="{2B2C7E7B-611C-2820-E395-770683B30EAB}"/>
              </a:ext>
            </a:extLst>
          </p:cNvPr>
          <p:cNvPicPr>
            <a:picLocks noChangeAspect="1"/>
          </p:cNvPicPr>
          <p:nvPr/>
        </p:nvPicPr>
        <p:blipFill>
          <a:blip r:embed="rId3"/>
          <a:stretch>
            <a:fillRect/>
          </a:stretch>
        </p:blipFill>
        <p:spPr>
          <a:xfrm>
            <a:off x="517867" y="1504130"/>
            <a:ext cx="4963972" cy="3194439"/>
          </a:xfrm>
          <a:prstGeom prst="rect">
            <a:avLst/>
          </a:prstGeom>
        </p:spPr>
      </p:pic>
      <p:pic>
        <p:nvPicPr>
          <p:cNvPr id="8" name="Picture 7">
            <a:extLst>
              <a:ext uri="{FF2B5EF4-FFF2-40B4-BE49-F238E27FC236}">
                <a16:creationId xmlns:a16="http://schemas.microsoft.com/office/drawing/2014/main" id="{823C7E04-FA00-130D-B9DF-EBDE049951D7}"/>
              </a:ext>
            </a:extLst>
          </p:cNvPr>
          <p:cNvPicPr>
            <a:picLocks noChangeAspect="1"/>
          </p:cNvPicPr>
          <p:nvPr/>
        </p:nvPicPr>
        <p:blipFill>
          <a:blip r:embed="rId4"/>
          <a:stretch>
            <a:fillRect/>
          </a:stretch>
        </p:blipFill>
        <p:spPr>
          <a:xfrm>
            <a:off x="517867" y="4343507"/>
            <a:ext cx="4959823" cy="784637"/>
          </a:xfrm>
          <a:prstGeom prst="rect">
            <a:avLst/>
          </a:prstGeom>
        </p:spPr>
      </p:pic>
      <p:pic>
        <p:nvPicPr>
          <p:cNvPr id="10" name="Picture 9">
            <a:extLst>
              <a:ext uri="{FF2B5EF4-FFF2-40B4-BE49-F238E27FC236}">
                <a16:creationId xmlns:a16="http://schemas.microsoft.com/office/drawing/2014/main" id="{D7B657A5-22A1-2D26-49A6-17192AE6EB71}"/>
              </a:ext>
            </a:extLst>
          </p:cNvPr>
          <p:cNvPicPr>
            <a:picLocks noChangeAspect="1"/>
          </p:cNvPicPr>
          <p:nvPr/>
        </p:nvPicPr>
        <p:blipFill>
          <a:blip r:embed="rId5"/>
          <a:srcRect l="984" t="37713" r="576" b="37472"/>
          <a:stretch/>
        </p:blipFill>
        <p:spPr>
          <a:xfrm>
            <a:off x="517867" y="5423292"/>
            <a:ext cx="4959823" cy="911034"/>
          </a:xfrm>
          <a:prstGeom prst="rect">
            <a:avLst/>
          </a:prstGeom>
        </p:spPr>
      </p:pic>
    </p:spTree>
  </p:cSld>
  <p:clrMapOvr>
    <a:masterClrMapping/>
  </p:clrMapOvr>
  <p:transition spd="slow">
    <p:fade/>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250"/>
                                  </p:stCondLst>
                                  <p:iterate>
                                    <p:tmAbs val="0"/>
                                  </p:iterate>
                                  <p:childTnLst>
                                    <p:set>
                                      <p:cBhvr>
                                        <p:cTn id="6" fill="hold"/>
                                        <p:tgtEl>
                                          <p:spTgt spid="220"/>
                                        </p:tgtEl>
                                        <p:attrNameLst>
                                          <p:attrName>style.visibility</p:attrName>
                                        </p:attrNameLst>
                                      </p:cBhvr>
                                      <p:to>
                                        <p:strVal val="visible"/>
                                      </p:to>
                                    </p:set>
                                    <p:animEffect transition="in" filter="fade">
                                      <p:cBhvr>
                                        <p:cTn id="7" dur="500"/>
                                        <p:tgtEl>
                                          <p:spTgt spid="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Rectangle 23"/>
          <p:cNvSpPr/>
          <p:nvPr/>
        </p:nvSpPr>
        <p:spPr>
          <a:xfrm>
            <a:off x="517869" y="508090"/>
            <a:ext cx="502118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229" name="Rectangle 25"/>
          <p:cNvSpPr/>
          <p:nvPr/>
        </p:nvSpPr>
        <p:spPr>
          <a:xfrm>
            <a:off x="517869" y="508090"/>
            <a:ext cx="502118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230" name="Rectangle 27"/>
          <p:cNvSpPr/>
          <p:nvPr/>
        </p:nvSpPr>
        <p:spPr>
          <a:xfrm>
            <a:off x="517869" y="508090"/>
            <a:ext cx="502118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231" name="Rectangle 29"/>
          <p:cNvSpPr/>
          <p:nvPr/>
        </p:nvSpPr>
        <p:spPr>
          <a:xfrm>
            <a:off x="-1" y="-1"/>
            <a:ext cx="12188954" cy="6857997"/>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232" name="Title 1"/>
          <p:cNvSpPr txBox="1">
            <a:spLocks noGrp="1"/>
          </p:cNvSpPr>
          <p:nvPr>
            <p:ph type="title"/>
          </p:nvPr>
        </p:nvSpPr>
        <p:spPr>
          <a:xfrm>
            <a:off x="517869" y="976159"/>
            <a:ext cx="11153214" cy="1113899"/>
          </a:xfrm>
          <a:prstGeom prst="rect">
            <a:avLst/>
          </a:prstGeom>
        </p:spPr>
        <p:txBody>
          <a:bodyPr/>
          <a:lstStyle>
            <a:lvl1pPr>
              <a:defRPr sz="4400"/>
            </a:lvl1pPr>
          </a:lstStyle>
          <a:p>
            <a:r>
              <a:t>LUI: Load Upper Immediate</a:t>
            </a:r>
          </a:p>
        </p:txBody>
      </p:sp>
      <p:sp>
        <p:nvSpPr>
          <p:cNvPr id="233" name="Content Placeholder 3"/>
          <p:cNvSpPr txBox="1">
            <a:spLocks noGrp="1"/>
          </p:cNvSpPr>
          <p:nvPr>
            <p:ph type="body" sz="half" idx="1"/>
          </p:nvPr>
        </p:nvSpPr>
        <p:spPr>
          <a:xfrm>
            <a:off x="6511635" y="2299390"/>
            <a:ext cx="5159448" cy="4048569"/>
          </a:xfrm>
          <a:prstGeom prst="rect">
            <a:avLst/>
          </a:prstGeom>
        </p:spPr>
        <p:txBody>
          <a:bodyPr>
            <a:normAutofit/>
          </a:bodyPr>
          <a:lstStyle/>
          <a:p>
            <a:pPr>
              <a:lnSpc>
                <a:spcPct val="100000"/>
              </a:lnSpc>
              <a:spcBef>
                <a:spcPts val="2500"/>
              </a:spcBef>
              <a:defRPr sz="1700" b="1"/>
            </a:pPr>
            <a:r>
              <a:rPr lang="en-US" sz="1700"/>
              <a:t>Purpose</a:t>
            </a:r>
            <a:endParaRPr sz="1700"/>
          </a:p>
          <a:p>
            <a:pPr marL="0" lvl="1" indent="0">
              <a:lnSpc>
                <a:spcPct val="100000"/>
              </a:lnSpc>
              <a:spcBef>
                <a:spcPts val="500"/>
              </a:spcBef>
              <a:buSzTx/>
              <a:buNone/>
              <a:defRPr sz="1700"/>
            </a:pPr>
            <a:r>
              <a:rPr lang="en-US" sz="1700"/>
              <a:t>M</a:t>
            </a:r>
            <a:r>
              <a:rPr sz="1700"/>
              <a:t>anipulate computer registers by setting upper bits to facilitate calculations.</a:t>
            </a:r>
            <a:endParaRPr lang="en-US" sz="1700"/>
          </a:p>
          <a:p>
            <a:pPr marL="0" lvl="1" indent="0">
              <a:lnSpc>
                <a:spcPct val="100000"/>
              </a:lnSpc>
              <a:spcBef>
                <a:spcPts val="500"/>
              </a:spcBef>
              <a:buSzTx/>
              <a:buNone/>
              <a:defRPr sz="1700"/>
            </a:pPr>
            <a:endParaRPr lang="en-US" sz="1700"/>
          </a:p>
          <a:p>
            <a:pPr marL="400050" lvl="1" indent="-400050">
              <a:lnSpc>
                <a:spcPct val="100000"/>
              </a:lnSpc>
              <a:spcBef>
                <a:spcPts val="500"/>
              </a:spcBef>
              <a:buSzTx/>
              <a:buFont typeface="+mj-lt"/>
              <a:buAutoNum type="romanUcPeriod"/>
              <a:defRPr sz="1700"/>
            </a:pPr>
            <a:r>
              <a:rPr lang="en-US" sz="1700"/>
              <a:t>‎</a:t>
            </a:r>
            <a:r>
              <a:rPr lang="en-US" sz="1700" b="1"/>
              <a:t>Takes a 10-bit immediate value(</a:t>
            </a:r>
            <a:r>
              <a:rPr lang="en-US" sz="1700" b="1" err="1"/>
              <a:t>imm</a:t>
            </a:r>
            <a:r>
              <a:rPr lang="en-US" sz="1700" b="1"/>
              <a:t>) </a:t>
            </a:r>
            <a:r>
              <a:rPr lang="en-US" sz="1700"/>
              <a:t>and shifts it </a:t>
            </a:r>
            <a:r>
              <a:rPr lang="en-US" sz="1700" b="1"/>
              <a:t>left by 6 bits.</a:t>
            </a:r>
          </a:p>
          <a:p>
            <a:pPr marL="400050" lvl="1" indent="-400050">
              <a:lnSpc>
                <a:spcPct val="100000"/>
              </a:lnSpc>
              <a:spcBef>
                <a:spcPts val="500"/>
              </a:spcBef>
              <a:buSzTx/>
              <a:buFont typeface="+mj-lt"/>
              <a:buAutoNum type="romanUcPeriod"/>
              <a:defRPr sz="1700"/>
            </a:pPr>
            <a:r>
              <a:rPr lang="en-US" sz="1700"/>
              <a:t>The lower 6 bits are filled with </a:t>
            </a:r>
            <a:r>
              <a:rPr lang="en-US" sz="1700" b="1"/>
              <a:t>zeros(6’b0).</a:t>
            </a:r>
          </a:p>
          <a:p>
            <a:pPr marL="400050" lvl="1" indent="-400050">
              <a:lnSpc>
                <a:spcPct val="100000"/>
              </a:lnSpc>
              <a:spcBef>
                <a:spcPts val="500"/>
              </a:spcBef>
              <a:buSzTx/>
              <a:buFont typeface="+mj-lt"/>
              <a:buAutoNum type="romanUcPeriod"/>
              <a:defRPr sz="1700"/>
            </a:pPr>
            <a:r>
              <a:rPr lang="en-US" sz="1700"/>
              <a:t>The result is store in </a:t>
            </a:r>
            <a:r>
              <a:rPr lang="en-US" sz="1700" b="1" i="1" err="1"/>
              <a:t>reg_a</a:t>
            </a:r>
            <a:endParaRPr lang="en-US" sz="1700" b="1" i="1"/>
          </a:p>
          <a:p>
            <a:pPr marL="0" lvl="1" indent="0">
              <a:lnSpc>
                <a:spcPct val="100000"/>
              </a:lnSpc>
              <a:spcBef>
                <a:spcPts val="500"/>
              </a:spcBef>
              <a:buSzTx/>
              <a:buNone/>
              <a:defRPr sz="1600"/>
            </a:pPr>
            <a:endParaRPr sz="1700"/>
          </a:p>
          <a:p>
            <a:pPr marL="0" lvl="1" indent="0">
              <a:lnSpc>
                <a:spcPct val="100000"/>
              </a:lnSpc>
              <a:spcBef>
                <a:spcPts val="500"/>
              </a:spcBef>
              <a:buSzTx/>
              <a:buNone/>
              <a:defRPr sz="1600"/>
            </a:pPr>
            <a:r>
              <a:rPr sz="1700"/>
              <a:t>This helps in storing </a:t>
            </a:r>
            <a:r>
              <a:rPr sz="1700" b="1"/>
              <a:t>large numbers or addresses</a:t>
            </a:r>
            <a:r>
              <a:rPr sz="1700"/>
              <a:t> efficiently.</a:t>
            </a:r>
          </a:p>
        </p:txBody>
      </p:sp>
      <p:sp>
        <p:nvSpPr>
          <p:cNvPr id="234" name="Freeform: Shape 31"/>
          <p:cNvSpPr/>
          <p:nvPr/>
        </p:nvSpPr>
        <p:spPr>
          <a:xfrm>
            <a:off x="517869" y="508090"/>
            <a:ext cx="1115321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2" name="Slide Number Placeholder 1">
            <a:extLst>
              <a:ext uri="{FF2B5EF4-FFF2-40B4-BE49-F238E27FC236}">
                <a16:creationId xmlns:a16="http://schemas.microsoft.com/office/drawing/2014/main" id="{170DF392-3787-C1BA-C5E7-283E9357361B}"/>
              </a:ext>
            </a:extLst>
          </p:cNvPr>
          <p:cNvSpPr>
            <a:spLocks noGrp="1"/>
          </p:cNvSpPr>
          <p:nvPr>
            <p:ph type="sldNum" sz="quarter" idx="2"/>
          </p:nvPr>
        </p:nvSpPr>
        <p:spPr/>
        <p:txBody>
          <a:bodyPr/>
          <a:lstStyle/>
          <a:p>
            <a:fld id="{86CB4B4D-7CA3-9044-876B-883B54F8677D}" type="slidenum">
              <a:rPr lang="en-US" smtClean="0"/>
              <a:t>14</a:t>
            </a:fld>
            <a:endParaRPr lang="en-US"/>
          </a:p>
        </p:txBody>
      </p:sp>
      <p:pic>
        <p:nvPicPr>
          <p:cNvPr id="4" name="Picture 3">
            <a:extLst>
              <a:ext uri="{FF2B5EF4-FFF2-40B4-BE49-F238E27FC236}">
                <a16:creationId xmlns:a16="http://schemas.microsoft.com/office/drawing/2014/main" id="{33AE904B-B72A-BB43-A1B5-02B084A897A8}"/>
              </a:ext>
            </a:extLst>
          </p:cNvPr>
          <p:cNvPicPr>
            <a:picLocks noChangeAspect="1"/>
          </p:cNvPicPr>
          <p:nvPr/>
        </p:nvPicPr>
        <p:blipFill>
          <a:blip r:embed="rId3"/>
          <a:stretch>
            <a:fillRect/>
          </a:stretch>
        </p:blipFill>
        <p:spPr>
          <a:xfrm>
            <a:off x="517869" y="2946434"/>
            <a:ext cx="5593606" cy="819172"/>
          </a:xfrm>
          <a:prstGeom prst="rect">
            <a:avLst/>
          </a:prstGeom>
        </p:spPr>
      </p:pic>
      <p:pic>
        <p:nvPicPr>
          <p:cNvPr id="5" name="Picture 4">
            <a:extLst>
              <a:ext uri="{FF2B5EF4-FFF2-40B4-BE49-F238E27FC236}">
                <a16:creationId xmlns:a16="http://schemas.microsoft.com/office/drawing/2014/main" id="{9ECB541B-2354-FFC9-7748-A3B700FC8B45}"/>
              </a:ext>
            </a:extLst>
          </p:cNvPr>
          <p:cNvPicPr>
            <a:picLocks noChangeAspect="1"/>
          </p:cNvPicPr>
          <p:nvPr/>
        </p:nvPicPr>
        <p:blipFill>
          <a:blip r:embed="rId4"/>
          <a:srcRect l="1287" t="61915" r="2051" b="24143"/>
          <a:stretch/>
        </p:blipFill>
        <p:spPr>
          <a:xfrm>
            <a:off x="517869" y="4432439"/>
            <a:ext cx="5593606" cy="586241"/>
          </a:xfrm>
          <a:prstGeom prst="rect">
            <a:avLst/>
          </a:prstGeom>
        </p:spPr>
      </p:pic>
    </p:spTree>
  </p:cSld>
  <p:clrMapOvr>
    <a:masterClrMapping/>
  </p:clrMapOvr>
  <p:transition spd="slow">
    <p:fade/>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250"/>
                                  </p:stCondLst>
                                  <p:iterate>
                                    <p:tmAbs val="0"/>
                                  </p:iterate>
                                  <p:childTnLst>
                                    <p:set>
                                      <p:cBhvr>
                                        <p:cTn id="6" fill="hold"/>
                                        <p:tgtEl>
                                          <p:spTgt spid="233"/>
                                        </p:tgtEl>
                                        <p:attrNameLst>
                                          <p:attrName>style.visibility</p:attrName>
                                        </p:attrNameLst>
                                      </p:cBhvr>
                                      <p:to>
                                        <p:strVal val="visible"/>
                                      </p:to>
                                    </p:set>
                                    <p:animEffect transition="in" filter="fade">
                                      <p:cBhvr>
                                        <p:cTn id="7" dur="500"/>
                                        <p:tgtEl>
                                          <p:spTgt spid="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2" name="Rectangle 9"/>
          <p:cNvSpPr/>
          <p:nvPr/>
        </p:nvSpPr>
        <p:spPr>
          <a:xfrm>
            <a:off x="517869" y="508090"/>
            <a:ext cx="502118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243" name="Rectangle 11"/>
          <p:cNvSpPr/>
          <p:nvPr/>
        </p:nvSpPr>
        <p:spPr>
          <a:xfrm>
            <a:off x="517869" y="508090"/>
            <a:ext cx="502118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244" name="Rectangle 13"/>
          <p:cNvSpPr/>
          <p:nvPr/>
        </p:nvSpPr>
        <p:spPr>
          <a:xfrm>
            <a:off x="517869" y="508090"/>
            <a:ext cx="502118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246" name="Title 1"/>
          <p:cNvSpPr txBox="1">
            <a:spLocks noGrp="1"/>
          </p:cNvSpPr>
          <p:nvPr>
            <p:ph type="title"/>
          </p:nvPr>
        </p:nvSpPr>
        <p:spPr>
          <a:xfrm>
            <a:off x="517870" y="976159"/>
            <a:ext cx="4798202" cy="1463042"/>
          </a:xfrm>
          <a:prstGeom prst="rect">
            <a:avLst/>
          </a:prstGeom>
        </p:spPr>
        <p:txBody>
          <a:bodyPr/>
          <a:lstStyle>
            <a:lvl1pPr algn="ctr">
              <a:defRPr sz="4400"/>
            </a:lvl1pPr>
          </a:lstStyle>
          <a:p>
            <a:r>
              <a:t>LW &amp; SW</a:t>
            </a:r>
          </a:p>
        </p:txBody>
      </p:sp>
      <p:sp>
        <p:nvSpPr>
          <p:cNvPr id="247" name="Content Placeholder 3"/>
          <p:cNvSpPr txBox="1">
            <a:spLocks noGrp="1"/>
          </p:cNvSpPr>
          <p:nvPr>
            <p:ph type="body" sz="quarter" idx="1"/>
          </p:nvPr>
        </p:nvSpPr>
        <p:spPr>
          <a:xfrm>
            <a:off x="470412" y="2114511"/>
            <a:ext cx="5129500" cy="3767330"/>
          </a:xfrm>
          <a:prstGeom prst="rect">
            <a:avLst/>
          </a:prstGeom>
        </p:spPr>
        <p:txBody>
          <a:bodyPr>
            <a:noAutofit/>
          </a:bodyPr>
          <a:lstStyle/>
          <a:p>
            <a:pPr>
              <a:spcBef>
                <a:spcPts val="2500"/>
              </a:spcBef>
              <a:defRPr sz="1400" b="1"/>
            </a:pPr>
            <a:r>
              <a:rPr sz="1700"/>
              <a:t>Purpose</a:t>
            </a:r>
          </a:p>
          <a:p>
            <a:pPr>
              <a:spcBef>
                <a:spcPts val="700"/>
              </a:spcBef>
              <a:defRPr sz="1400"/>
            </a:pPr>
            <a:r>
              <a:rPr sz="1700"/>
              <a:t>The instructions are used to </a:t>
            </a:r>
            <a:r>
              <a:rPr sz="1700" b="1"/>
              <a:t>read from </a:t>
            </a:r>
            <a:r>
              <a:rPr sz="1700"/>
              <a:t>and </a:t>
            </a:r>
            <a:r>
              <a:rPr sz="1700" b="1"/>
              <a:t>write to </a:t>
            </a:r>
            <a:r>
              <a:rPr sz="1700"/>
              <a:t>memory.</a:t>
            </a:r>
          </a:p>
          <a:p>
            <a:pPr>
              <a:spcBef>
                <a:spcPts val="2500"/>
              </a:spcBef>
              <a:defRPr sz="1400" b="1"/>
            </a:pPr>
            <a:r>
              <a:rPr sz="1700"/>
              <a:t>LW: Load Word (Half)</a:t>
            </a:r>
          </a:p>
          <a:p>
            <a:pPr marL="400050" lvl="1" indent="-400050">
              <a:spcBef>
                <a:spcPts val="500"/>
              </a:spcBef>
              <a:buAutoNum type="romanLcPeriod"/>
              <a:defRPr sz="1400"/>
            </a:pPr>
            <a:r>
              <a:rPr sz="1700"/>
              <a:t>Loads a value from memory into a register.</a:t>
            </a:r>
          </a:p>
          <a:p>
            <a:pPr marL="400050" lvl="1" indent="-400050">
              <a:spcBef>
                <a:spcPts val="500"/>
              </a:spcBef>
              <a:buAutoNum type="romanLcPeriod"/>
              <a:defRPr sz="1400"/>
            </a:pPr>
            <a:r>
              <a:rPr sz="1700"/>
              <a:t>The memory address is calculated using a base register and an offset.</a:t>
            </a:r>
          </a:p>
          <a:p>
            <a:pPr marL="0" lvl="1" indent="0">
              <a:spcBef>
                <a:spcPts val="500"/>
              </a:spcBef>
              <a:buSzTx/>
              <a:buNone/>
              <a:defRPr sz="1400"/>
            </a:pPr>
            <a:endParaRPr sz="1700"/>
          </a:p>
          <a:p>
            <a:pPr marL="0" lvl="1" indent="0">
              <a:spcBef>
                <a:spcPts val="500"/>
              </a:spcBef>
              <a:buSzTx/>
              <a:buNone/>
              <a:defRPr sz="1400" b="1"/>
            </a:pPr>
            <a:r>
              <a:rPr sz="1700"/>
              <a:t>SW: Store Word (Half)</a:t>
            </a:r>
          </a:p>
          <a:p>
            <a:pPr marL="400050" lvl="1" indent="-400050">
              <a:spcBef>
                <a:spcPts val="500"/>
              </a:spcBef>
              <a:buAutoNum type="romanLcPeriod"/>
              <a:defRPr sz="1400"/>
            </a:pPr>
            <a:r>
              <a:rPr sz="1700"/>
              <a:t>Stores a register’s value into memory.</a:t>
            </a:r>
          </a:p>
          <a:p>
            <a:pPr marL="400050" lvl="1" indent="-400050">
              <a:spcBef>
                <a:spcPts val="500"/>
              </a:spcBef>
              <a:buAutoNum type="romanLcPeriod"/>
              <a:defRPr sz="1400"/>
            </a:pPr>
            <a:r>
              <a:rPr sz="1700"/>
              <a:t>The memory address is calculated the same way as in LW.</a:t>
            </a:r>
          </a:p>
        </p:txBody>
      </p:sp>
      <p:sp>
        <p:nvSpPr>
          <p:cNvPr id="2" name="Slide Number Placeholder 1">
            <a:extLst>
              <a:ext uri="{FF2B5EF4-FFF2-40B4-BE49-F238E27FC236}">
                <a16:creationId xmlns:a16="http://schemas.microsoft.com/office/drawing/2014/main" id="{2AB9D77F-B54F-F1F8-B41C-03ED564B8EE2}"/>
              </a:ext>
            </a:extLst>
          </p:cNvPr>
          <p:cNvSpPr>
            <a:spLocks noGrp="1"/>
          </p:cNvSpPr>
          <p:nvPr>
            <p:ph type="sldNum" sz="quarter" idx="2"/>
          </p:nvPr>
        </p:nvSpPr>
        <p:spPr/>
        <p:txBody>
          <a:bodyPr/>
          <a:lstStyle/>
          <a:p>
            <a:fld id="{86CB4B4D-7CA3-9044-876B-883B54F8677D}" type="slidenum">
              <a:rPr lang="en-US" smtClean="0"/>
              <a:t>15</a:t>
            </a:fld>
            <a:endParaRPr lang="en-US"/>
          </a:p>
        </p:txBody>
      </p:sp>
      <p:sp>
        <p:nvSpPr>
          <p:cNvPr id="248" name="Rectangle 17"/>
          <p:cNvSpPr/>
          <p:nvPr/>
        </p:nvSpPr>
        <p:spPr>
          <a:xfrm>
            <a:off x="517871" y="508090"/>
            <a:ext cx="4672966"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pic>
        <p:nvPicPr>
          <p:cNvPr id="4" name="Picture 3">
            <a:extLst>
              <a:ext uri="{FF2B5EF4-FFF2-40B4-BE49-F238E27FC236}">
                <a16:creationId xmlns:a16="http://schemas.microsoft.com/office/drawing/2014/main" id="{DA1C55D9-929A-D6FF-4164-B677C9A1A2A3}"/>
              </a:ext>
            </a:extLst>
          </p:cNvPr>
          <p:cNvPicPr>
            <a:picLocks noChangeAspect="1"/>
          </p:cNvPicPr>
          <p:nvPr/>
        </p:nvPicPr>
        <p:blipFill>
          <a:blip r:embed="rId4"/>
          <a:stretch>
            <a:fillRect/>
          </a:stretch>
        </p:blipFill>
        <p:spPr>
          <a:xfrm>
            <a:off x="5708708" y="1716849"/>
            <a:ext cx="5936934" cy="2561621"/>
          </a:xfrm>
          <a:prstGeom prst="rect">
            <a:avLst/>
          </a:prstGeom>
        </p:spPr>
      </p:pic>
      <p:pic>
        <p:nvPicPr>
          <p:cNvPr id="8" name="Picture 7">
            <a:extLst>
              <a:ext uri="{FF2B5EF4-FFF2-40B4-BE49-F238E27FC236}">
                <a16:creationId xmlns:a16="http://schemas.microsoft.com/office/drawing/2014/main" id="{A2608FE5-457A-B44C-5139-48D78ED736F2}"/>
              </a:ext>
            </a:extLst>
          </p:cNvPr>
          <p:cNvPicPr>
            <a:picLocks noChangeAspect="1"/>
          </p:cNvPicPr>
          <p:nvPr/>
        </p:nvPicPr>
        <p:blipFill>
          <a:blip r:embed="rId5"/>
          <a:stretch>
            <a:fillRect/>
          </a:stretch>
        </p:blipFill>
        <p:spPr>
          <a:xfrm>
            <a:off x="5708708" y="4278470"/>
            <a:ext cx="5936934" cy="853897"/>
          </a:xfrm>
          <a:prstGeom prst="rect">
            <a:avLst/>
          </a:prstGeom>
        </p:spPr>
      </p:pic>
      <p:pic>
        <p:nvPicPr>
          <p:cNvPr id="9" name="Picture 8">
            <a:extLst>
              <a:ext uri="{FF2B5EF4-FFF2-40B4-BE49-F238E27FC236}">
                <a16:creationId xmlns:a16="http://schemas.microsoft.com/office/drawing/2014/main" id="{B374E904-8CE4-ADA3-FDF7-35CD762AE041}"/>
              </a:ext>
            </a:extLst>
          </p:cNvPr>
          <p:cNvPicPr>
            <a:picLocks noChangeAspect="1"/>
          </p:cNvPicPr>
          <p:nvPr/>
        </p:nvPicPr>
        <p:blipFill>
          <a:blip r:embed="rId6"/>
          <a:srcRect l="606" t="75114" r="954" b="71"/>
          <a:stretch/>
        </p:blipFill>
        <p:spPr>
          <a:xfrm>
            <a:off x="5708708" y="5333393"/>
            <a:ext cx="5936934" cy="1090512"/>
          </a:xfrm>
          <a:prstGeom prst="rect">
            <a:avLst/>
          </a:prstGeom>
        </p:spPr>
      </p:pic>
    </p:spTree>
  </p:cSld>
  <p:clrMapOvr>
    <a:overrideClrMapping bg1="lt1" tx1="dk1" bg2="lt2" tx2="dk2" accent1="accent1" accent2="accent2" accent3="accent3" accent4="accent4" accent5="accent5" accent6="accent6" hlink="hlink" folHlink="folHlink"/>
  </p:clrMapOvr>
  <p:transition spd="slow">
    <p:fade/>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250"/>
                                  </p:stCondLst>
                                  <p:iterate>
                                    <p:tmAbs val="0"/>
                                  </p:iterate>
                                  <p:childTnLst>
                                    <p:set>
                                      <p:cBhvr>
                                        <p:cTn id="6" fill="hold"/>
                                        <p:tgtEl>
                                          <p:spTgt spid="247"/>
                                        </p:tgtEl>
                                        <p:attrNameLst>
                                          <p:attrName>style.visibility</p:attrName>
                                        </p:attrNameLst>
                                      </p:cBhvr>
                                      <p:to>
                                        <p:strVal val="visible"/>
                                      </p:to>
                                    </p:set>
                                    <p:animEffect transition="in" filter="fade">
                                      <p:cBhvr>
                                        <p:cTn id="7" dur="500"/>
                                        <p:tgtEl>
                                          <p:spTgt spid="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BD262-458F-6D2E-7BC6-AAA18D6772BA}"/>
              </a:ext>
            </a:extLst>
          </p:cNvPr>
          <p:cNvSpPr>
            <a:spLocks noGrp="1"/>
          </p:cNvSpPr>
          <p:nvPr>
            <p:ph type="title"/>
          </p:nvPr>
        </p:nvSpPr>
        <p:spPr>
          <a:xfrm>
            <a:off x="517869" y="978408"/>
            <a:ext cx="5021183" cy="1302676"/>
          </a:xfrm>
        </p:spPr>
        <p:txBody>
          <a:bodyPr>
            <a:normAutofit fontScale="90000"/>
          </a:bodyPr>
          <a:lstStyle/>
          <a:p>
            <a:r>
              <a:rPr lang="en-US" sz="4000"/>
              <a:t>How do we fetch instructions?</a:t>
            </a:r>
          </a:p>
        </p:txBody>
      </p:sp>
      <p:sp>
        <p:nvSpPr>
          <p:cNvPr id="3" name="Text Placeholder 2">
            <a:extLst>
              <a:ext uri="{FF2B5EF4-FFF2-40B4-BE49-F238E27FC236}">
                <a16:creationId xmlns:a16="http://schemas.microsoft.com/office/drawing/2014/main" id="{AA62CF79-114D-6616-5E18-25EB6040941A}"/>
              </a:ext>
            </a:extLst>
          </p:cNvPr>
          <p:cNvSpPr>
            <a:spLocks noGrp="1"/>
          </p:cNvSpPr>
          <p:nvPr>
            <p:ph type="body" sz="quarter" idx="1"/>
          </p:nvPr>
        </p:nvSpPr>
        <p:spPr>
          <a:xfrm>
            <a:off x="517869" y="2601417"/>
            <a:ext cx="5290752" cy="2555115"/>
          </a:xfrm>
        </p:spPr>
        <p:txBody>
          <a:bodyPr/>
          <a:lstStyle/>
          <a:p>
            <a:r>
              <a:rPr lang="en-US"/>
              <a:t>Using the PC, we output the respective instruction. </a:t>
            </a:r>
          </a:p>
          <a:p>
            <a:endParaRPr lang="en-US"/>
          </a:p>
          <a:p>
            <a:r>
              <a:rPr lang="en-US"/>
              <a:t>Each instruction is building on the results of the previous operations. </a:t>
            </a:r>
          </a:p>
        </p:txBody>
      </p:sp>
      <p:sp>
        <p:nvSpPr>
          <p:cNvPr id="4" name="Slide Number Placeholder 3">
            <a:extLst>
              <a:ext uri="{FF2B5EF4-FFF2-40B4-BE49-F238E27FC236}">
                <a16:creationId xmlns:a16="http://schemas.microsoft.com/office/drawing/2014/main" id="{78E2B8E5-78C0-D812-5E7D-B3D343209274}"/>
              </a:ext>
            </a:extLst>
          </p:cNvPr>
          <p:cNvSpPr>
            <a:spLocks noGrp="1"/>
          </p:cNvSpPr>
          <p:nvPr>
            <p:ph type="sldNum" sz="quarter" idx="2"/>
          </p:nvPr>
        </p:nvSpPr>
        <p:spPr/>
        <p:txBody>
          <a:bodyPr/>
          <a:lstStyle/>
          <a:p>
            <a:fld id="{86CB4B4D-7CA3-9044-876B-883B54F8677D}" type="slidenum">
              <a:rPr lang="en-US" smtClean="0"/>
              <a:t>16</a:t>
            </a:fld>
            <a:endParaRPr lang="en-US"/>
          </a:p>
        </p:txBody>
      </p:sp>
      <p:pic>
        <p:nvPicPr>
          <p:cNvPr id="6" name="Picture 5">
            <a:extLst>
              <a:ext uri="{FF2B5EF4-FFF2-40B4-BE49-F238E27FC236}">
                <a16:creationId xmlns:a16="http://schemas.microsoft.com/office/drawing/2014/main" id="{5ADEF152-8485-2F6F-EB19-923E2DFB2EF9}"/>
              </a:ext>
            </a:extLst>
          </p:cNvPr>
          <p:cNvPicPr>
            <a:picLocks noChangeAspect="1"/>
          </p:cNvPicPr>
          <p:nvPr/>
        </p:nvPicPr>
        <p:blipFill>
          <a:blip r:embed="rId2"/>
          <a:stretch>
            <a:fillRect/>
          </a:stretch>
        </p:blipFill>
        <p:spPr>
          <a:xfrm>
            <a:off x="6287961" y="1014004"/>
            <a:ext cx="4840926" cy="5588972"/>
          </a:xfrm>
          <a:prstGeom prst="rect">
            <a:avLst/>
          </a:prstGeom>
        </p:spPr>
      </p:pic>
    </p:spTree>
    <p:extLst>
      <p:ext uri="{BB962C8B-B14F-4D97-AF65-F5344CB8AC3E}">
        <p14:creationId xmlns:p14="http://schemas.microsoft.com/office/powerpoint/2010/main" val="19636220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Rectangle 6"/>
          <p:cNvSpPr/>
          <p:nvPr/>
        </p:nvSpPr>
        <p:spPr>
          <a:xfrm>
            <a:off x="0" y="0"/>
            <a:ext cx="12192000" cy="685800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255" name="Title 1"/>
          <p:cNvSpPr txBox="1">
            <a:spLocks noGrp="1"/>
          </p:cNvSpPr>
          <p:nvPr>
            <p:ph type="title"/>
          </p:nvPr>
        </p:nvSpPr>
        <p:spPr>
          <a:xfrm>
            <a:off x="521207" y="1211765"/>
            <a:ext cx="7237054" cy="4727990"/>
          </a:xfrm>
          <a:prstGeom prst="rect">
            <a:avLst/>
          </a:prstGeom>
        </p:spPr>
        <p:txBody>
          <a:bodyPr anchor="b"/>
          <a:lstStyle>
            <a:lvl1pPr>
              <a:defRPr sz="7400"/>
            </a:lvl1pPr>
          </a:lstStyle>
          <a:p>
            <a:r>
              <a:t>Simulation</a:t>
            </a:r>
          </a:p>
        </p:txBody>
      </p:sp>
      <p:sp>
        <p:nvSpPr>
          <p:cNvPr id="256" name="Freeform: Shape 8"/>
          <p:cNvSpPr/>
          <p:nvPr/>
        </p:nvSpPr>
        <p:spPr>
          <a:xfrm>
            <a:off x="517869" y="6208776"/>
            <a:ext cx="7269481" cy="14928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2" name="Slide Number Placeholder 1">
            <a:extLst>
              <a:ext uri="{FF2B5EF4-FFF2-40B4-BE49-F238E27FC236}">
                <a16:creationId xmlns:a16="http://schemas.microsoft.com/office/drawing/2014/main" id="{664CDDBE-E803-D9C4-8013-331EB57BEE0A}"/>
              </a:ext>
            </a:extLst>
          </p:cNvPr>
          <p:cNvSpPr>
            <a:spLocks noGrp="1"/>
          </p:cNvSpPr>
          <p:nvPr>
            <p:ph type="sldNum" sz="quarter" idx="2"/>
          </p:nvPr>
        </p:nvSpPr>
        <p:spPr/>
        <p:txBody>
          <a:bodyPr/>
          <a:lstStyle/>
          <a:p>
            <a:fld id="{86CB4B4D-7CA3-9044-876B-883B54F8677D}" type="slidenum">
              <a:rPr lang="en-US" smtClean="0"/>
              <a:t>17</a:t>
            </a:fld>
            <a:endParaRPr lang="en-US"/>
          </a:p>
        </p:txBody>
      </p:sp>
    </p:spTree>
  </p:cSld>
  <p:clrMapOvr>
    <a:masterClrMapping/>
  </p:clrMapOvr>
  <p:transition spd="slow">
    <p:fade/>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500"/>
                                  </p:stCondLst>
                                  <p:iterate>
                                    <p:tmAbs val="0"/>
                                  </p:iterate>
                                  <p:childTnLst>
                                    <p:set>
                                      <p:cBhvr>
                                        <p:cTn id="6" fill="hold"/>
                                        <p:tgtEl>
                                          <p:spTgt spid="255"/>
                                        </p:tgtEl>
                                        <p:attrNameLst>
                                          <p:attrName>style.visibility</p:attrName>
                                        </p:attrNameLst>
                                      </p:cBhvr>
                                      <p:to>
                                        <p:strVal val="visible"/>
                                      </p:to>
                                    </p:set>
                                    <p:animEffect transition="in" filter="fade">
                                      <p:cBhvr>
                                        <p:cTn id="7" dur="7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Rectangle 9"/>
          <p:cNvSpPr/>
          <p:nvPr/>
        </p:nvSpPr>
        <p:spPr>
          <a:xfrm>
            <a:off x="517869" y="508090"/>
            <a:ext cx="502118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261" name="Rectangle 11"/>
          <p:cNvSpPr/>
          <p:nvPr/>
        </p:nvSpPr>
        <p:spPr>
          <a:xfrm>
            <a:off x="517869" y="508090"/>
            <a:ext cx="502118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262" name="Rectangle 13"/>
          <p:cNvSpPr/>
          <p:nvPr/>
        </p:nvSpPr>
        <p:spPr>
          <a:xfrm>
            <a:off x="517869" y="508090"/>
            <a:ext cx="502118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263" name="Rectangle 15"/>
          <p:cNvSpPr/>
          <p:nvPr/>
        </p:nvSpPr>
        <p:spPr>
          <a:xfrm>
            <a:off x="-1" y="-1"/>
            <a:ext cx="12188954" cy="6857997"/>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264" name="Title 1"/>
          <p:cNvSpPr txBox="1">
            <a:spLocks noGrp="1"/>
          </p:cNvSpPr>
          <p:nvPr>
            <p:ph type="title"/>
          </p:nvPr>
        </p:nvSpPr>
        <p:spPr>
          <a:xfrm>
            <a:off x="517866" y="976159"/>
            <a:ext cx="11457824" cy="1322904"/>
          </a:xfrm>
          <a:prstGeom prst="rect">
            <a:avLst/>
          </a:prstGeom>
        </p:spPr>
        <p:txBody>
          <a:bodyPr>
            <a:normAutofit/>
          </a:bodyPr>
          <a:lstStyle>
            <a:lvl1pPr defTabSz="896111">
              <a:lnSpc>
                <a:spcPct val="90000"/>
              </a:lnSpc>
              <a:defRPr sz="4018"/>
            </a:lvl1pPr>
          </a:lstStyle>
          <a:p>
            <a:r>
              <a:rPr lang="en-US" sz="3600"/>
              <a:t>Scheme for </a:t>
            </a:r>
            <a:r>
              <a:rPr sz="3600"/>
              <a:t>the Simulation Environment in </a:t>
            </a:r>
            <a:r>
              <a:rPr sz="3600" err="1"/>
              <a:t>Vivado</a:t>
            </a:r>
            <a:endParaRPr sz="3600"/>
          </a:p>
        </p:txBody>
      </p:sp>
      <p:sp>
        <p:nvSpPr>
          <p:cNvPr id="266" name="Rectangle 17"/>
          <p:cNvSpPr/>
          <p:nvPr/>
        </p:nvSpPr>
        <p:spPr>
          <a:xfrm>
            <a:off x="517867" y="508090"/>
            <a:ext cx="6281930"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2" name="Slide Number Placeholder 1">
            <a:extLst>
              <a:ext uri="{FF2B5EF4-FFF2-40B4-BE49-F238E27FC236}">
                <a16:creationId xmlns:a16="http://schemas.microsoft.com/office/drawing/2014/main" id="{71884D61-9BEF-44D7-AE8E-ADA8BD0BB6A6}"/>
              </a:ext>
            </a:extLst>
          </p:cNvPr>
          <p:cNvSpPr>
            <a:spLocks noGrp="1"/>
          </p:cNvSpPr>
          <p:nvPr>
            <p:ph type="sldNum" sz="quarter" idx="2"/>
          </p:nvPr>
        </p:nvSpPr>
        <p:spPr/>
        <p:txBody>
          <a:bodyPr/>
          <a:lstStyle/>
          <a:p>
            <a:fld id="{86CB4B4D-7CA3-9044-876B-883B54F8677D}" type="slidenum">
              <a:rPr lang="en-US" smtClean="0"/>
              <a:t>18</a:t>
            </a:fld>
            <a:endParaRPr lang="en-US"/>
          </a:p>
        </p:txBody>
      </p:sp>
      <p:pic>
        <p:nvPicPr>
          <p:cNvPr id="6" name="Picture 5">
            <a:extLst>
              <a:ext uri="{FF2B5EF4-FFF2-40B4-BE49-F238E27FC236}">
                <a16:creationId xmlns:a16="http://schemas.microsoft.com/office/drawing/2014/main" id="{4BD25298-EAD8-BFFD-E690-96FAC3DEFFF4}"/>
              </a:ext>
            </a:extLst>
          </p:cNvPr>
          <p:cNvPicPr>
            <a:picLocks noChangeAspect="1"/>
          </p:cNvPicPr>
          <p:nvPr/>
        </p:nvPicPr>
        <p:blipFill>
          <a:blip r:embed="rId3"/>
          <a:stretch>
            <a:fillRect/>
          </a:stretch>
        </p:blipFill>
        <p:spPr>
          <a:xfrm>
            <a:off x="517866" y="1776292"/>
            <a:ext cx="11156268" cy="4573618"/>
          </a:xfrm>
          <a:prstGeom prst="rect">
            <a:avLst/>
          </a:prstGeom>
        </p:spPr>
      </p:pic>
    </p:spTree>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Title 1"/>
          <p:cNvSpPr txBox="1">
            <a:spLocks noGrp="1"/>
          </p:cNvSpPr>
          <p:nvPr>
            <p:ph type="title"/>
          </p:nvPr>
        </p:nvSpPr>
        <p:spPr>
          <a:xfrm>
            <a:off x="517868" y="976159"/>
            <a:ext cx="11133358" cy="1463042"/>
          </a:xfrm>
          <a:prstGeom prst="rect">
            <a:avLst/>
          </a:prstGeom>
        </p:spPr>
        <p:txBody>
          <a:bodyPr/>
          <a:lstStyle>
            <a:lvl1pPr>
              <a:defRPr sz="4400"/>
            </a:lvl1pPr>
          </a:lstStyle>
          <a:p>
            <a:r>
              <a:rPr lang="en-US"/>
              <a:t>Dual port AXI Instruction memory</a:t>
            </a:r>
            <a:endParaRPr/>
          </a:p>
        </p:txBody>
      </p:sp>
      <p:sp>
        <p:nvSpPr>
          <p:cNvPr id="288" name="Content Placeholder 2"/>
          <p:cNvSpPr txBox="1">
            <a:spLocks noGrp="1"/>
          </p:cNvSpPr>
          <p:nvPr>
            <p:ph type="body" sz="half" idx="1"/>
          </p:nvPr>
        </p:nvSpPr>
        <p:spPr>
          <a:xfrm>
            <a:off x="946758" y="2870659"/>
            <a:ext cx="2536769" cy="2928345"/>
          </a:xfrm>
          <a:prstGeom prst="rect">
            <a:avLst/>
          </a:prstGeom>
        </p:spPr>
        <p:txBody>
          <a:bodyPr lIns="45719" tIns="45720" rIns="45719" bIns="45720" anchor="t">
            <a:normAutofit/>
          </a:bodyPr>
          <a:lstStyle/>
          <a:p>
            <a:pPr>
              <a:spcBef>
                <a:spcPts val="600"/>
              </a:spcBef>
            </a:pPr>
            <a:r>
              <a:rPr lang="en-US" sz="1400"/>
              <a:t>The approach to:</a:t>
            </a:r>
          </a:p>
          <a:p>
            <a:pPr marL="342900" indent="-342900">
              <a:spcBef>
                <a:spcPts val="600"/>
              </a:spcBef>
              <a:buFont typeface="Arial" panose="020B0604020202020204" pitchFamily="34" charset="0"/>
              <a:buChar char="•"/>
            </a:pPr>
            <a:r>
              <a:rPr lang="en-US" sz="1400"/>
              <a:t>Handle Write Addresses for addressing where in memory of the slave to write to</a:t>
            </a:r>
          </a:p>
          <a:p>
            <a:pPr marL="342900" indent="-342900">
              <a:spcBef>
                <a:spcPts val="600"/>
              </a:spcBef>
              <a:buFont typeface="Arial" panose="020B0604020202020204" pitchFamily="34" charset="0"/>
              <a:buChar char="•"/>
            </a:pPr>
            <a:r>
              <a:rPr lang="en-US" sz="1400"/>
              <a:t>Hanle Write Data of the data being put into the slave memory.</a:t>
            </a:r>
            <a:endParaRPr sz="1400"/>
          </a:p>
        </p:txBody>
      </p:sp>
      <p:sp>
        <p:nvSpPr>
          <p:cNvPr id="289" name="Rectangle 14"/>
          <p:cNvSpPr/>
          <p:nvPr/>
        </p:nvSpPr>
        <p:spPr>
          <a:xfrm>
            <a:off x="517870" y="508090"/>
            <a:ext cx="8732520"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2" name="Slide Number Placeholder 1">
            <a:extLst>
              <a:ext uri="{FF2B5EF4-FFF2-40B4-BE49-F238E27FC236}">
                <a16:creationId xmlns:a16="http://schemas.microsoft.com/office/drawing/2014/main" id="{EEB200C1-F0FD-801D-A880-D0B5A36C7C75}"/>
              </a:ext>
            </a:extLst>
          </p:cNvPr>
          <p:cNvSpPr>
            <a:spLocks noGrp="1"/>
          </p:cNvSpPr>
          <p:nvPr>
            <p:ph type="sldNum" sz="quarter" idx="2"/>
          </p:nvPr>
        </p:nvSpPr>
        <p:spPr/>
        <p:txBody>
          <a:bodyPr/>
          <a:lstStyle/>
          <a:p>
            <a:fld id="{86CB4B4D-7CA3-9044-876B-883B54F8677D}" type="slidenum">
              <a:rPr lang="en-US" smtClean="0"/>
              <a:t>19</a:t>
            </a:fld>
            <a:endParaRPr lang="en-US"/>
          </a:p>
        </p:txBody>
      </p:sp>
      <p:pic>
        <p:nvPicPr>
          <p:cNvPr id="5" name="Picture 4">
            <a:extLst>
              <a:ext uri="{FF2B5EF4-FFF2-40B4-BE49-F238E27FC236}">
                <a16:creationId xmlns:a16="http://schemas.microsoft.com/office/drawing/2014/main" id="{2D2935B6-8136-D8EF-A042-A6EDBFBDDEE5}"/>
              </a:ext>
            </a:extLst>
          </p:cNvPr>
          <p:cNvPicPr>
            <a:picLocks noChangeAspect="1"/>
          </p:cNvPicPr>
          <p:nvPr/>
        </p:nvPicPr>
        <p:blipFill>
          <a:blip r:embed="rId3"/>
          <a:srcRect l="42156" t="51238" r="39425" b="18235"/>
          <a:stretch/>
        </p:blipFill>
        <p:spPr>
          <a:xfrm>
            <a:off x="9806006" y="836753"/>
            <a:ext cx="2054943" cy="1396181"/>
          </a:xfrm>
          <a:prstGeom prst="rect">
            <a:avLst/>
          </a:prstGeom>
        </p:spPr>
      </p:pic>
      <p:sp>
        <p:nvSpPr>
          <p:cNvPr id="10" name="Content Placeholder 2">
            <a:extLst>
              <a:ext uri="{FF2B5EF4-FFF2-40B4-BE49-F238E27FC236}">
                <a16:creationId xmlns:a16="http://schemas.microsoft.com/office/drawing/2014/main" id="{C3865194-A519-1105-A216-B46B77000C78}"/>
              </a:ext>
            </a:extLst>
          </p:cNvPr>
          <p:cNvSpPr txBox="1">
            <a:spLocks/>
          </p:cNvSpPr>
          <p:nvPr/>
        </p:nvSpPr>
        <p:spPr>
          <a:xfrm>
            <a:off x="5437721" y="1908736"/>
            <a:ext cx="3932420" cy="112328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ormAutofit/>
          </a:bodyPr>
          <a:lstStyle>
            <a:lvl1pPr marL="0" marR="0" indent="0" algn="l" defTabSz="914400" rtl="0" latinLnBrk="0">
              <a:lnSpc>
                <a:spcPct val="110000"/>
              </a:lnSpc>
              <a:spcBef>
                <a:spcPts val="1000"/>
              </a:spcBef>
              <a:spcAft>
                <a:spcPts val="0"/>
              </a:spcAft>
              <a:buClrTx/>
              <a:buSzTx/>
              <a:buFontTx/>
              <a:buNone/>
              <a:tabLst/>
              <a:defRPr sz="2000" b="0" i="0" u="none" strike="noStrike" cap="none" spc="0" baseline="0">
                <a:solidFill>
                  <a:srgbClr val="000000"/>
                </a:solidFill>
                <a:uFillTx/>
                <a:latin typeface="Bierstadt"/>
                <a:ea typeface="Bierstadt"/>
                <a:cs typeface="Bierstadt"/>
                <a:sym typeface="Bierstadt"/>
              </a:defRPr>
            </a:lvl1pPr>
            <a:lvl2pPr marL="304800" marR="0" indent="-304800" algn="l" defTabSz="914400" rtl="0" latinLnBrk="0">
              <a:lnSpc>
                <a:spcPct val="110000"/>
              </a:lnSpc>
              <a:spcBef>
                <a:spcPts val="1000"/>
              </a:spcBef>
              <a:spcAft>
                <a:spcPts val="0"/>
              </a:spcAft>
              <a:buClrTx/>
              <a:buSzPct val="100000"/>
              <a:buFontTx/>
              <a:buChar char="•"/>
              <a:tabLst/>
              <a:defRPr sz="2000" b="0" i="0" u="none" strike="noStrike" cap="none" spc="0" baseline="0">
                <a:solidFill>
                  <a:srgbClr val="000000"/>
                </a:solidFill>
                <a:uFillTx/>
                <a:latin typeface="Bierstadt"/>
                <a:ea typeface="Bierstadt"/>
                <a:cs typeface="Bierstadt"/>
                <a:sym typeface="Bierstadt"/>
              </a:defRPr>
            </a:lvl2pPr>
            <a:lvl3pPr marL="0" marR="0" indent="274320" algn="l" defTabSz="914400" rtl="0" latinLnBrk="0">
              <a:lnSpc>
                <a:spcPct val="110000"/>
              </a:lnSpc>
              <a:spcBef>
                <a:spcPts val="1000"/>
              </a:spcBef>
              <a:spcAft>
                <a:spcPts val="0"/>
              </a:spcAft>
              <a:buClrTx/>
              <a:buSzTx/>
              <a:buFontTx/>
              <a:buNone/>
              <a:tabLst/>
              <a:defRPr sz="2000" b="0" i="0" u="none" strike="noStrike" cap="none" spc="0" baseline="0">
                <a:solidFill>
                  <a:srgbClr val="000000"/>
                </a:solidFill>
                <a:uFillTx/>
                <a:latin typeface="Bierstadt"/>
                <a:ea typeface="Bierstadt"/>
                <a:cs typeface="Bierstadt"/>
                <a:sym typeface="Bierstadt"/>
              </a:defRPr>
            </a:lvl3pPr>
            <a:lvl4pPr marL="617219" marR="0" indent="-342899" algn="l" defTabSz="914400" rtl="0" latinLnBrk="0">
              <a:lnSpc>
                <a:spcPct val="110000"/>
              </a:lnSpc>
              <a:spcBef>
                <a:spcPts val="1000"/>
              </a:spcBef>
              <a:spcAft>
                <a:spcPts val="0"/>
              </a:spcAft>
              <a:buClrTx/>
              <a:buSzPct val="100000"/>
              <a:buFontTx/>
              <a:buChar char="•"/>
              <a:tabLst/>
              <a:defRPr sz="2000" b="0" i="0" u="none" strike="noStrike" cap="none" spc="0" baseline="0">
                <a:solidFill>
                  <a:srgbClr val="000000"/>
                </a:solidFill>
                <a:uFillTx/>
                <a:latin typeface="Bierstadt"/>
                <a:ea typeface="Bierstadt"/>
                <a:cs typeface="Bierstadt"/>
                <a:sym typeface="Bierstadt"/>
              </a:defRPr>
            </a:lvl4pPr>
            <a:lvl5pPr marL="0" marR="0" indent="548640" algn="l" defTabSz="914400" rtl="0" latinLnBrk="0">
              <a:lnSpc>
                <a:spcPct val="110000"/>
              </a:lnSpc>
              <a:spcBef>
                <a:spcPts val="1000"/>
              </a:spcBef>
              <a:spcAft>
                <a:spcPts val="0"/>
              </a:spcAft>
              <a:buClrTx/>
              <a:buSzTx/>
              <a:buFontTx/>
              <a:buNone/>
              <a:tabLst/>
              <a:defRPr sz="2000" b="0" i="0" u="none" strike="noStrike" cap="none" spc="0" baseline="0">
                <a:solidFill>
                  <a:srgbClr val="000000"/>
                </a:solidFill>
                <a:uFillTx/>
                <a:latin typeface="Bierstadt"/>
                <a:ea typeface="Bierstadt"/>
                <a:cs typeface="Bierstadt"/>
                <a:sym typeface="Bierstadt"/>
              </a:defRPr>
            </a:lvl5pPr>
            <a:lvl6pPr marL="2540000" marR="0" indent="-254000" algn="l" defTabSz="914400" rtl="0" latinLnBrk="0">
              <a:lnSpc>
                <a:spcPct val="110000"/>
              </a:lnSpc>
              <a:spcBef>
                <a:spcPts val="1000"/>
              </a:spcBef>
              <a:spcAft>
                <a:spcPts val="0"/>
              </a:spcAft>
              <a:buClrTx/>
              <a:buSzPct val="100000"/>
              <a:buFontTx/>
              <a:buChar char="•"/>
              <a:tabLst/>
              <a:defRPr sz="2000" b="0" i="0" u="none" strike="noStrike" cap="none" spc="0" baseline="0">
                <a:solidFill>
                  <a:srgbClr val="000000"/>
                </a:solidFill>
                <a:uFillTx/>
                <a:latin typeface="Bierstadt"/>
                <a:ea typeface="Bierstadt"/>
                <a:cs typeface="Bierstadt"/>
                <a:sym typeface="Bierstadt"/>
              </a:defRPr>
            </a:lvl6pPr>
            <a:lvl7pPr marL="2997200" marR="0" indent="-254000" algn="l" defTabSz="914400" rtl="0" latinLnBrk="0">
              <a:lnSpc>
                <a:spcPct val="110000"/>
              </a:lnSpc>
              <a:spcBef>
                <a:spcPts val="1000"/>
              </a:spcBef>
              <a:spcAft>
                <a:spcPts val="0"/>
              </a:spcAft>
              <a:buClrTx/>
              <a:buSzPct val="100000"/>
              <a:buFontTx/>
              <a:buChar char="•"/>
              <a:tabLst/>
              <a:defRPr sz="2000" b="0" i="0" u="none" strike="noStrike" cap="none" spc="0" baseline="0">
                <a:solidFill>
                  <a:srgbClr val="000000"/>
                </a:solidFill>
                <a:uFillTx/>
                <a:latin typeface="Bierstadt"/>
                <a:ea typeface="Bierstadt"/>
                <a:cs typeface="Bierstadt"/>
                <a:sym typeface="Bierstadt"/>
              </a:defRPr>
            </a:lvl7pPr>
            <a:lvl8pPr marL="3454400" marR="0" indent="-254000" algn="l" defTabSz="914400" rtl="0" latinLnBrk="0">
              <a:lnSpc>
                <a:spcPct val="110000"/>
              </a:lnSpc>
              <a:spcBef>
                <a:spcPts val="1000"/>
              </a:spcBef>
              <a:spcAft>
                <a:spcPts val="0"/>
              </a:spcAft>
              <a:buClrTx/>
              <a:buSzPct val="100000"/>
              <a:buFontTx/>
              <a:buChar char="•"/>
              <a:tabLst/>
              <a:defRPr sz="2000" b="0" i="0" u="none" strike="noStrike" cap="none" spc="0" baseline="0">
                <a:solidFill>
                  <a:srgbClr val="000000"/>
                </a:solidFill>
                <a:uFillTx/>
                <a:latin typeface="Bierstadt"/>
                <a:ea typeface="Bierstadt"/>
                <a:cs typeface="Bierstadt"/>
                <a:sym typeface="Bierstadt"/>
              </a:defRPr>
            </a:lvl8pPr>
            <a:lvl9pPr marL="3911600" marR="0" indent="-254000" algn="l" defTabSz="914400" rtl="0" latinLnBrk="0">
              <a:lnSpc>
                <a:spcPct val="110000"/>
              </a:lnSpc>
              <a:spcBef>
                <a:spcPts val="1000"/>
              </a:spcBef>
              <a:spcAft>
                <a:spcPts val="0"/>
              </a:spcAft>
              <a:buClrTx/>
              <a:buSzPct val="100000"/>
              <a:buFontTx/>
              <a:buChar char="•"/>
              <a:tabLst/>
              <a:defRPr sz="2000" b="0" i="0" u="none" strike="noStrike" cap="none" spc="0" baseline="0">
                <a:solidFill>
                  <a:srgbClr val="000000"/>
                </a:solidFill>
                <a:uFillTx/>
                <a:latin typeface="Bierstadt"/>
                <a:ea typeface="Bierstadt"/>
                <a:cs typeface="Bierstadt"/>
                <a:sym typeface="Bierstadt"/>
              </a:defRPr>
            </a:lvl9pPr>
          </a:lstStyle>
          <a:p>
            <a:pPr hangingPunct="1">
              <a:spcBef>
                <a:spcPts val="600"/>
              </a:spcBef>
            </a:pPr>
            <a:r>
              <a:rPr lang="en-US" sz="1400"/>
              <a:t>The approach to:</a:t>
            </a:r>
          </a:p>
          <a:p>
            <a:pPr marL="342900" indent="-342900" hangingPunct="1">
              <a:spcBef>
                <a:spcPts val="600"/>
              </a:spcBef>
              <a:buFont typeface="Arial" panose="020B0604020202020204" pitchFamily="34" charset="0"/>
              <a:buChar char="•"/>
            </a:pPr>
            <a:r>
              <a:rPr lang="en-US" sz="1400"/>
              <a:t>Initialize the Verilog processor file</a:t>
            </a:r>
          </a:p>
        </p:txBody>
      </p:sp>
      <p:pic>
        <p:nvPicPr>
          <p:cNvPr id="12" name="Picture 11">
            <a:extLst>
              <a:ext uri="{FF2B5EF4-FFF2-40B4-BE49-F238E27FC236}">
                <a16:creationId xmlns:a16="http://schemas.microsoft.com/office/drawing/2014/main" id="{5BB649B4-098C-490D-5668-E080F96D00AB}"/>
              </a:ext>
            </a:extLst>
          </p:cNvPr>
          <p:cNvPicPr>
            <a:picLocks noChangeAspect="1"/>
          </p:cNvPicPr>
          <p:nvPr/>
        </p:nvPicPr>
        <p:blipFill>
          <a:blip r:embed="rId4"/>
          <a:stretch>
            <a:fillRect/>
          </a:stretch>
        </p:blipFill>
        <p:spPr>
          <a:xfrm>
            <a:off x="5437720" y="2757990"/>
            <a:ext cx="3932421" cy="3829768"/>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250"/>
                                  </p:stCondLst>
                                  <p:iterate>
                                    <p:tmAbs val="0"/>
                                  </p:iterate>
                                  <p:childTnLst>
                                    <p:set>
                                      <p:cBhvr>
                                        <p:cTn id="6" fill="hold"/>
                                        <p:tgtEl>
                                          <p:spTgt spid="288"/>
                                        </p:tgtEl>
                                        <p:attrNameLst>
                                          <p:attrName>style.visibility</p:attrName>
                                        </p:attrNameLst>
                                      </p:cBhvr>
                                      <p:to>
                                        <p:strVal val="visible"/>
                                      </p:to>
                                    </p:set>
                                    <p:animEffect transition="in" filter="fade">
                                      <p:cBhvr>
                                        <p:cTn id="7" dur="500"/>
                                        <p:tgtEl>
                                          <p:spTgt spid="288"/>
                                        </p:tgtEl>
                                      </p:cBhvr>
                                    </p:animEffect>
                                  </p:childTnLst>
                                </p:cTn>
                              </p:par>
                            </p:childTnLst>
                          </p:cTn>
                        </p:par>
                        <p:par>
                          <p:cTn id="8" fill="hold">
                            <p:stCondLst>
                              <p:cond delay="750"/>
                            </p:stCondLst>
                            <p:childTnLst>
                              <p:par>
                                <p:cTn id="9" presetID="10" presetClass="entr" fill="hold" grpId="0" nodeType="afterEffect">
                                  <p:stCondLst>
                                    <p:cond delay="250"/>
                                  </p:stCondLst>
                                  <p:iterate>
                                    <p:tmAbs val="0"/>
                                  </p:iterate>
                                  <p:childTnLst>
                                    <p:set>
                                      <p:cBhvr>
                                        <p:cTn id="10" fill="hold"/>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 grpId="0" animBg="1" advAuto="0"/>
      <p:bldP spid="10"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angle 22"/>
          <p:cNvSpPr/>
          <p:nvPr/>
        </p:nvSpPr>
        <p:spPr>
          <a:xfrm>
            <a:off x="517869" y="508090"/>
            <a:ext cx="502118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120" name="Rectangle 24"/>
          <p:cNvSpPr/>
          <p:nvPr/>
        </p:nvSpPr>
        <p:spPr>
          <a:xfrm>
            <a:off x="517869" y="508090"/>
            <a:ext cx="502118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121" name="Rectangle 26"/>
          <p:cNvSpPr/>
          <p:nvPr/>
        </p:nvSpPr>
        <p:spPr>
          <a:xfrm>
            <a:off x="517869" y="508090"/>
            <a:ext cx="502118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122" name="Rectangle 28"/>
          <p:cNvSpPr/>
          <p:nvPr/>
        </p:nvSpPr>
        <p:spPr>
          <a:xfrm>
            <a:off x="-1" y="-1"/>
            <a:ext cx="12188954" cy="6857997"/>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pic>
        <p:nvPicPr>
          <p:cNvPr id="123" name="Picture 2" descr="Picture 2"/>
          <p:cNvPicPr>
            <a:picLocks noChangeAspect="1"/>
          </p:cNvPicPr>
          <p:nvPr/>
        </p:nvPicPr>
        <p:blipFill>
          <a:blip r:embed="rId3"/>
          <a:srcRect l="19054" r="15807" b="1"/>
          <a:stretch>
            <a:fillRect/>
          </a:stretch>
        </p:blipFill>
        <p:spPr>
          <a:xfrm>
            <a:off x="517867" y="508089"/>
            <a:ext cx="5705857" cy="5846991"/>
          </a:xfrm>
          <a:prstGeom prst="rect">
            <a:avLst/>
          </a:prstGeom>
          <a:ln w="12700">
            <a:miter lim="400000"/>
          </a:ln>
        </p:spPr>
      </p:pic>
      <p:sp>
        <p:nvSpPr>
          <p:cNvPr id="124" name="Title 1"/>
          <p:cNvSpPr txBox="1">
            <a:spLocks noGrp="1"/>
          </p:cNvSpPr>
          <p:nvPr>
            <p:ph type="title"/>
          </p:nvPr>
        </p:nvSpPr>
        <p:spPr>
          <a:xfrm>
            <a:off x="7001547" y="976159"/>
            <a:ext cx="4822900" cy="1463042"/>
          </a:xfrm>
          <a:prstGeom prst="rect">
            <a:avLst/>
          </a:prstGeom>
        </p:spPr>
        <p:txBody>
          <a:bodyPr/>
          <a:lstStyle>
            <a:lvl1pPr defTabSz="896111">
              <a:defRPr sz="4018"/>
            </a:lvl1pPr>
          </a:lstStyle>
          <a:p>
            <a:r>
              <a:t>Agenda for Today's Presentation</a:t>
            </a:r>
          </a:p>
        </p:txBody>
      </p:sp>
      <p:sp>
        <p:nvSpPr>
          <p:cNvPr id="125" name="Content Placeholder 3"/>
          <p:cNvSpPr txBox="1">
            <a:spLocks noGrp="1"/>
          </p:cNvSpPr>
          <p:nvPr>
            <p:ph type="body" sz="half" idx="1"/>
          </p:nvPr>
        </p:nvSpPr>
        <p:spPr>
          <a:xfrm>
            <a:off x="7001547" y="2578607"/>
            <a:ext cx="4672585" cy="3767330"/>
          </a:xfrm>
          <a:prstGeom prst="rect">
            <a:avLst/>
          </a:prstGeom>
        </p:spPr>
        <p:txBody>
          <a:bodyPr/>
          <a:lstStyle/>
          <a:p>
            <a:pPr>
              <a:defRPr sz="1800"/>
            </a:pPr>
            <a:r>
              <a:t>Introduction to the Project</a:t>
            </a:r>
          </a:p>
          <a:p>
            <a:pPr>
              <a:defRPr sz="1800"/>
            </a:pPr>
            <a:r>
              <a:t>Processor Architecture and </a:t>
            </a:r>
            <a:r>
              <a:rPr lang="en-US"/>
              <a:t>Instruction</a:t>
            </a:r>
            <a:r>
              <a:t> Set</a:t>
            </a:r>
          </a:p>
          <a:p>
            <a:pPr>
              <a:defRPr sz="1800"/>
            </a:pPr>
            <a:r>
              <a:rPr lang="en-US"/>
              <a:t>Instruction</a:t>
            </a:r>
            <a:r>
              <a:t> Implementation</a:t>
            </a:r>
          </a:p>
          <a:p>
            <a:pPr>
              <a:defRPr sz="1800"/>
            </a:pPr>
            <a:r>
              <a:t>Simulation </a:t>
            </a:r>
            <a:endParaRPr lang="en-US"/>
          </a:p>
          <a:p>
            <a:pPr>
              <a:defRPr sz="1800"/>
            </a:pPr>
            <a:r>
              <a:rPr lang="en-US"/>
              <a:t>Testing</a:t>
            </a:r>
            <a:endParaRPr/>
          </a:p>
          <a:p>
            <a:pPr>
              <a:defRPr sz="1800"/>
            </a:pPr>
            <a:r>
              <a:t>Conclusion and Future Work</a:t>
            </a:r>
          </a:p>
        </p:txBody>
      </p:sp>
      <p:sp>
        <p:nvSpPr>
          <p:cNvPr id="126" name="Freeform: Shape 30"/>
          <p:cNvSpPr/>
          <p:nvPr/>
        </p:nvSpPr>
        <p:spPr>
          <a:xfrm>
            <a:off x="7016407" y="508090"/>
            <a:ext cx="4660734"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2" name="Slide Number Placeholder 1">
            <a:extLst>
              <a:ext uri="{FF2B5EF4-FFF2-40B4-BE49-F238E27FC236}">
                <a16:creationId xmlns:a16="http://schemas.microsoft.com/office/drawing/2014/main" id="{4A6C63B9-D3BF-49B1-D21D-1285A061FC4A}"/>
              </a:ext>
            </a:extLst>
          </p:cNvPr>
          <p:cNvSpPr>
            <a:spLocks noGrp="1"/>
          </p:cNvSpPr>
          <p:nvPr>
            <p:ph type="sldNum" sz="quarter" idx="2"/>
          </p:nvPr>
        </p:nvSpPr>
        <p:spPr/>
        <p:txBody>
          <a:bodyPr/>
          <a:lstStyle/>
          <a:p>
            <a:fld id="{86CB4B4D-7CA3-9044-876B-883B54F8677D}" type="slidenum">
              <a:rPr lang="en-US" smtClean="0"/>
              <a:t>2</a:t>
            </a:fld>
            <a:endParaRPr lang="en-US"/>
          </a:p>
        </p:txBody>
      </p:sp>
    </p:spTree>
  </p:cSld>
  <p:clrMapOvr>
    <a:masterClrMapping/>
  </p:clrMapOvr>
  <p:transition spd="slow">
    <p:fade/>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250"/>
                                  </p:stCondLst>
                                  <p:iterate>
                                    <p:tmAbs val="0"/>
                                  </p:iterate>
                                  <p:childTnLst>
                                    <p:set>
                                      <p:cBhvr>
                                        <p:cTn id="6" fill="hold"/>
                                        <p:tgtEl>
                                          <p:spTgt spid="125"/>
                                        </p:tgtEl>
                                        <p:attrNameLst>
                                          <p:attrName>style.visibility</p:attrName>
                                        </p:attrNameLst>
                                      </p:cBhvr>
                                      <p:to>
                                        <p:strVal val="visible"/>
                                      </p:to>
                                    </p:set>
                                    <p:animEffect transition="in" filter="fade">
                                      <p:cBhvr>
                                        <p:cTn id="7"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CE1C36-AFF6-6DD5-2AFD-B663BDAB7947}"/>
            </a:ext>
          </a:extLst>
        </p:cNvPr>
        <p:cNvGrpSpPr/>
        <p:nvPr/>
      </p:nvGrpSpPr>
      <p:grpSpPr>
        <a:xfrm>
          <a:off x="0" y="0"/>
          <a:ext cx="0" cy="0"/>
          <a:chOff x="0" y="0"/>
          <a:chExt cx="0" cy="0"/>
        </a:xfrm>
      </p:grpSpPr>
      <p:sp>
        <p:nvSpPr>
          <p:cNvPr id="287" name="Title 1">
            <a:extLst>
              <a:ext uri="{FF2B5EF4-FFF2-40B4-BE49-F238E27FC236}">
                <a16:creationId xmlns:a16="http://schemas.microsoft.com/office/drawing/2014/main" id="{EBF65D3F-EE54-09DA-EAA3-6F8927E93C8C}"/>
              </a:ext>
            </a:extLst>
          </p:cNvPr>
          <p:cNvSpPr txBox="1">
            <a:spLocks noGrp="1"/>
          </p:cNvSpPr>
          <p:nvPr>
            <p:ph type="title"/>
          </p:nvPr>
        </p:nvSpPr>
        <p:spPr>
          <a:xfrm>
            <a:off x="517868" y="976159"/>
            <a:ext cx="11133358" cy="1463042"/>
          </a:xfrm>
          <a:prstGeom prst="rect">
            <a:avLst/>
          </a:prstGeom>
        </p:spPr>
        <p:txBody>
          <a:bodyPr/>
          <a:lstStyle>
            <a:lvl1pPr>
              <a:defRPr sz="4400"/>
            </a:lvl1pPr>
          </a:lstStyle>
          <a:p>
            <a:r>
              <a:rPr lang="en-US"/>
              <a:t>Dual port AXI Instruction memory</a:t>
            </a:r>
            <a:endParaRPr/>
          </a:p>
        </p:txBody>
      </p:sp>
      <p:sp>
        <p:nvSpPr>
          <p:cNvPr id="288" name="Content Placeholder 2">
            <a:extLst>
              <a:ext uri="{FF2B5EF4-FFF2-40B4-BE49-F238E27FC236}">
                <a16:creationId xmlns:a16="http://schemas.microsoft.com/office/drawing/2014/main" id="{5512AD5D-1725-0C4B-D39D-F13F14DD3EC8}"/>
              </a:ext>
            </a:extLst>
          </p:cNvPr>
          <p:cNvSpPr txBox="1">
            <a:spLocks noGrp="1"/>
          </p:cNvSpPr>
          <p:nvPr>
            <p:ph type="body" sz="half" idx="1"/>
          </p:nvPr>
        </p:nvSpPr>
        <p:spPr>
          <a:xfrm>
            <a:off x="7790276" y="2485405"/>
            <a:ext cx="3883857" cy="2666697"/>
          </a:xfrm>
          <a:prstGeom prst="rect">
            <a:avLst/>
          </a:prstGeom>
        </p:spPr>
        <p:txBody>
          <a:bodyPr lIns="45719" tIns="45720" rIns="45719" bIns="45720" anchor="t">
            <a:normAutofit/>
          </a:bodyPr>
          <a:lstStyle/>
          <a:p>
            <a:pPr>
              <a:spcBef>
                <a:spcPts val="600"/>
              </a:spcBef>
            </a:pPr>
            <a:r>
              <a:rPr lang="en-US" sz="1400"/>
              <a:t>We had to bypass the given </a:t>
            </a:r>
            <a:r>
              <a:rPr lang="en-US" sz="1400" err="1"/>
              <a:t>axi</a:t>
            </a:r>
            <a:r>
              <a:rPr lang="en-US" sz="1400"/>
              <a:t> template memory file, which fetches new instructions in the processor. And replace it with instructions fetched by us manually. </a:t>
            </a:r>
          </a:p>
        </p:txBody>
      </p:sp>
      <p:sp>
        <p:nvSpPr>
          <p:cNvPr id="289" name="Rectangle 14">
            <a:extLst>
              <a:ext uri="{FF2B5EF4-FFF2-40B4-BE49-F238E27FC236}">
                <a16:creationId xmlns:a16="http://schemas.microsoft.com/office/drawing/2014/main" id="{227E05A0-C963-767B-47E4-3018342705B4}"/>
              </a:ext>
            </a:extLst>
          </p:cNvPr>
          <p:cNvSpPr/>
          <p:nvPr/>
        </p:nvSpPr>
        <p:spPr>
          <a:xfrm>
            <a:off x="517870" y="508090"/>
            <a:ext cx="8732520"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2" name="Slide Number Placeholder 1">
            <a:extLst>
              <a:ext uri="{FF2B5EF4-FFF2-40B4-BE49-F238E27FC236}">
                <a16:creationId xmlns:a16="http://schemas.microsoft.com/office/drawing/2014/main" id="{796BCFB5-068F-2C0D-DAC4-B6D0D4E13ECC}"/>
              </a:ext>
            </a:extLst>
          </p:cNvPr>
          <p:cNvSpPr>
            <a:spLocks noGrp="1"/>
          </p:cNvSpPr>
          <p:nvPr>
            <p:ph type="sldNum" sz="quarter" idx="2"/>
          </p:nvPr>
        </p:nvSpPr>
        <p:spPr/>
        <p:txBody>
          <a:bodyPr/>
          <a:lstStyle/>
          <a:p>
            <a:fld id="{86CB4B4D-7CA3-9044-876B-883B54F8677D}" type="slidenum">
              <a:rPr lang="en-US" smtClean="0"/>
              <a:t>20</a:t>
            </a:fld>
            <a:endParaRPr lang="en-US"/>
          </a:p>
        </p:txBody>
      </p:sp>
      <p:pic>
        <p:nvPicPr>
          <p:cNvPr id="5" name="Picture 4">
            <a:extLst>
              <a:ext uri="{FF2B5EF4-FFF2-40B4-BE49-F238E27FC236}">
                <a16:creationId xmlns:a16="http://schemas.microsoft.com/office/drawing/2014/main" id="{709FFD4F-8E53-E8C6-838E-350FE598214F}"/>
              </a:ext>
            </a:extLst>
          </p:cNvPr>
          <p:cNvPicPr>
            <a:picLocks noChangeAspect="1"/>
          </p:cNvPicPr>
          <p:nvPr/>
        </p:nvPicPr>
        <p:blipFill>
          <a:blip r:embed="rId3"/>
          <a:srcRect l="42156" t="51238" r="39425" b="18235"/>
          <a:stretch/>
        </p:blipFill>
        <p:spPr>
          <a:xfrm>
            <a:off x="9806006" y="836753"/>
            <a:ext cx="2054943" cy="1396181"/>
          </a:xfrm>
          <a:prstGeom prst="rect">
            <a:avLst/>
          </a:prstGeom>
        </p:spPr>
      </p:pic>
      <p:pic>
        <p:nvPicPr>
          <p:cNvPr id="4" name="Picture 3">
            <a:extLst>
              <a:ext uri="{FF2B5EF4-FFF2-40B4-BE49-F238E27FC236}">
                <a16:creationId xmlns:a16="http://schemas.microsoft.com/office/drawing/2014/main" id="{ADFEA8C2-AACB-82D0-DFD9-73D3D7E64FAF}"/>
              </a:ext>
            </a:extLst>
          </p:cNvPr>
          <p:cNvPicPr>
            <a:picLocks noChangeAspect="1"/>
          </p:cNvPicPr>
          <p:nvPr/>
        </p:nvPicPr>
        <p:blipFill>
          <a:blip r:embed="rId4"/>
          <a:stretch>
            <a:fillRect/>
          </a:stretch>
        </p:blipFill>
        <p:spPr>
          <a:xfrm>
            <a:off x="517867" y="1988817"/>
            <a:ext cx="6669513" cy="4476945"/>
          </a:xfrm>
          <a:prstGeom prst="rect">
            <a:avLst/>
          </a:prstGeom>
        </p:spPr>
      </p:pic>
    </p:spTree>
    <p:extLst>
      <p:ext uri="{BB962C8B-B14F-4D97-AF65-F5344CB8AC3E}">
        <p14:creationId xmlns:p14="http://schemas.microsoft.com/office/powerpoint/2010/main" val="20811463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250"/>
                                  </p:stCondLst>
                                  <p:iterate>
                                    <p:tmAbs val="0"/>
                                  </p:iterate>
                                  <p:childTnLst>
                                    <p:set>
                                      <p:cBhvr>
                                        <p:cTn id="6" fill="hold"/>
                                        <p:tgtEl>
                                          <p:spTgt spid="288"/>
                                        </p:tgtEl>
                                        <p:attrNameLst>
                                          <p:attrName>style.visibility</p:attrName>
                                        </p:attrNameLst>
                                      </p:cBhvr>
                                      <p:to>
                                        <p:strVal val="visible"/>
                                      </p:to>
                                    </p:set>
                                    <p:animEffect transition="in" filter="fade">
                                      <p:cBhvr>
                                        <p:cTn id="7" dur="500"/>
                                        <p:tgtEl>
                                          <p:spTgt spid="2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Rectangle 22"/>
          <p:cNvSpPr/>
          <p:nvPr/>
        </p:nvSpPr>
        <p:spPr>
          <a:xfrm>
            <a:off x="517869" y="508090"/>
            <a:ext cx="502118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294" name="Rectangle 24"/>
          <p:cNvSpPr/>
          <p:nvPr/>
        </p:nvSpPr>
        <p:spPr>
          <a:xfrm>
            <a:off x="517869" y="508090"/>
            <a:ext cx="502118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295" name="Rectangle 26"/>
          <p:cNvSpPr/>
          <p:nvPr/>
        </p:nvSpPr>
        <p:spPr>
          <a:xfrm>
            <a:off x="517869" y="508090"/>
            <a:ext cx="502118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296" name="Rectangle 28"/>
          <p:cNvSpPr/>
          <p:nvPr/>
        </p:nvSpPr>
        <p:spPr>
          <a:xfrm>
            <a:off x="-1" y="-1"/>
            <a:ext cx="12188954" cy="6857997"/>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297" name="Title 1"/>
          <p:cNvSpPr txBox="1">
            <a:spLocks noGrp="1"/>
          </p:cNvSpPr>
          <p:nvPr>
            <p:ph type="title"/>
          </p:nvPr>
        </p:nvSpPr>
        <p:spPr>
          <a:xfrm>
            <a:off x="517869" y="976159"/>
            <a:ext cx="11153214" cy="1113899"/>
          </a:xfrm>
          <a:prstGeom prst="rect">
            <a:avLst/>
          </a:prstGeom>
        </p:spPr>
        <p:txBody>
          <a:bodyPr/>
          <a:lstStyle>
            <a:lvl1pPr>
              <a:defRPr sz="4400"/>
            </a:lvl1pPr>
          </a:lstStyle>
          <a:p>
            <a:r>
              <a:rPr lang="en-US"/>
              <a:t>Dual port AXI Instruction memory</a:t>
            </a:r>
            <a:endParaRPr/>
          </a:p>
        </p:txBody>
      </p:sp>
      <p:sp>
        <p:nvSpPr>
          <p:cNvPr id="298" name="Content Placeholder 3"/>
          <p:cNvSpPr txBox="1">
            <a:spLocks noGrp="1"/>
          </p:cNvSpPr>
          <p:nvPr>
            <p:ph type="body" sz="half" idx="1"/>
          </p:nvPr>
        </p:nvSpPr>
        <p:spPr>
          <a:xfrm>
            <a:off x="740360" y="2507226"/>
            <a:ext cx="3762814" cy="2815324"/>
          </a:xfrm>
          <a:prstGeom prst="rect">
            <a:avLst/>
          </a:prstGeom>
        </p:spPr>
        <p:txBody>
          <a:bodyPr>
            <a:normAutofit/>
          </a:bodyPr>
          <a:lstStyle/>
          <a:p>
            <a:pPr>
              <a:lnSpc>
                <a:spcPct val="100000"/>
              </a:lnSpc>
              <a:spcBef>
                <a:spcPts val="2500"/>
              </a:spcBef>
            </a:pPr>
            <a:r>
              <a:rPr lang="en-US" sz="1400"/>
              <a:t>At the end we had to make sure that the result we got from the processor was correct format:</a:t>
            </a:r>
            <a:endParaRPr sz="1400"/>
          </a:p>
        </p:txBody>
      </p:sp>
      <p:sp>
        <p:nvSpPr>
          <p:cNvPr id="299" name="Freeform: Shape 30"/>
          <p:cNvSpPr/>
          <p:nvPr/>
        </p:nvSpPr>
        <p:spPr>
          <a:xfrm>
            <a:off x="517869" y="508090"/>
            <a:ext cx="1115321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2" name="Slide Number Placeholder 1">
            <a:extLst>
              <a:ext uri="{FF2B5EF4-FFF2-40B4-BE49-F238E27FC236}">
                <a16:creationId xmlns:a16="http://schemas.microsoft.com/office/drawing/2014/main" id="{D955010C-48DD-78F2-2DF8-0914495C2C57}"/>
              </a:ext>
            </a:extLst>
          </p:cNvPr>
          <p:cNvSpPr>
            <a:spLocks noGrp="1"/>
          </p:cNvSpPr>
          <p:nvPr>
            <p:ph type="sldNum" sz="quarter" idx="2"/>
          </p:nvPr>
        </p:nvSpPr>
        <p:spPr/>
        <p:txBody>
          <a:bodyPr/>
          <a:lstStyle/>
          <a:p>
            <a:fld id="{86CB4B4D-7CA3-9044-876B-883B54F8677D}" type="slidenum">
              <a:rPr lang="en-US" smtClean="0"/>
              <a:t>21</a:t>
            </a:fld>
            <a:endParaRPr lang="en-US"/>
          </a:p>
        </p:txBody>
      </p:sp>
      <p:pic>
        <p:nvPicPr>
          <p:cNvPr id="4" name="Picture 3">
            <a:extLst>
              <a:ext uri="{FF2B5EF4-FFF2-40B4-BE49-F238E27FC236}">
                <a16:creationId xmlns:a16="http://schemas.microsoft.com/office/drawing/2014/main" id="{474CDD4F-C24B-7B9B-D000-C990E78ACE64}"/>
              </a:ext>
            </a:extLst>
          </p:cNvPr>
          <p:cNvPicPr>
            <a:picLocks noChangeAspect="1"/>
          </p:cNvPicPr>
          <p:nvPr/>
        </p:nvPicPr>
        <p:blipFill>
          <a:blip r:embed="rId3"/>
          <a:stretch>
            <a:fillRect/>
          </a:stretch>
        </p:blipFill>
        <p:spPr>
          <a:xfrm>
            <a:off x="740360" y="3116826"/>
            <a:ext cx="3762814" cy="2927265"/>
          </a:xfrm>
          <a:prstGeom prst="rect">
            <a:avLst/>
          </a:prstGeom>
        </p:spPr>
      </p:pic>
      <p:pic>
        <p:nvPicPr>
          <p:cNvPr id="6" name="Picture 5">
            <a:extLst>
              <a:ext uri="{FF2B5EF4-FFF2-40B4-BE49-F238E27FC236}">
                <a16:creationId xmlns:a16="http://schemas.microsoft.com/office/drawing/2014/main" id="{6C5E6300-E0BD-139A-B0D8-DE8DF5BC891C}"/>
              </a:ext>
            </a:extLst>
          </p:cNvPr>
          <p:cNvPicPr>
            <a:picLocks noChangeAspect="1"/>
          </p:cNvPicPr>
          <p:nvPr/>
        </p:nvPicPr>
        <p:blipFill>
          <a:blip r:embed="rId4"/>
          <a:stretch>
            <a:fillRect/>
          </a:stretch>
        </p:blipFill>
        <p:spPr>
          <a:xfrm>
            <a:off x="7369032" y="2231923"/>
            <a:ext cx="3797938" cy="4532814"/>
          </a:xfrm>
          <a:prstGeom prst="rect">
            <a:avLst/>
          </a:prstGeom>
        </p:spPr>
      </p:pic>
      <p:sp>
        <p:nvSpPr>
          <p:cNvPr id="7" name="Content Placeholder 3">
            <a:extLst>
              <a:ext uri="{FF2B5EF4-FFF2-40B4-BE49-F238E27FC236}">
                <a16:creationId xmlns:a16="http://schemas.microsoft.com/office/drawing/2014/main" id="{945B2F5E-A61E-9172-9B09-1D29C1934B46}"/>
              </a:ext>
            </a:extLst>
          </p:cNvPr>
          <p:cNvSpPr txBox="1">
            <a:spLocks/>
          </p:cNvSpPr>
          <p:nvPr/>
        </p:nvSpPr>
        <p:spPr>
          <a:xfrm>
            <a:off x="6347049" y="1798149"/>
            <a:ext cx="4151223" cy="58381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ormAutofit fontScale="92500" lnSpcReduction="20000"/>
          </a:bodyPr>
          <a:lstStyle>
            <a:lvl1pPr marL="0" marR="0" indent="0" algn="l" defTabSz="914400" rtl="0" latinLnBrk="0">
              <a:lnSpc>
                <a:spcPct val="110000"/>
              </a:lnSpc>
              <a:spcBef>
                <a:spcPts val="1000"/>
              </a:spcBef>
              <a:spcAft>
                <a:spcPts val="0"/>
              </a:spcAft>
              <a:buClrTx/>
              <a:buSzTx/>
              <a:buFontTx/>
              <a:buNone/>
              <a:tabLst/>
              <a:defRPr sz="2000" b="0" i="0" u="none" strike="noStrike" cap="none" spc="0" baseline="0">
                <a:solidFill>
                  <a:srgbClr val="000000"/>
                </a:solidFill>
                <a:uFillTx/>
                <a:latin typeface="Bierstadt"/>
                <a:ea typeface="Bierstadt"/>
                <a:cs typeface="Bierstadt"/>
                <a:sym typeface="Bierstadt"/>
              </a:defRPr>
            </a:lvl1pPr>
            <a:lvl2pPr marL="304800" marR="0" indent="-304800" algn="l" defTabSz="914400" rtl="0" latinLnBrk="0">
              <a:lnSpc>
                <a:spcPct val="110000"/>
              </a:lnSpc>
              <a:spcBef>
                <a:spcPts val="1000"/>
              </a:spcBef>
              <a:spcAft>
                <a:spcPts val="0"/>
              </a:spcAft>
              <a:buClrTx/>
              <a:buSzPct val="100000"/>
              <a:buFontTx/>
              <a:buChar char="•"/>
              <a:tabLst/>
              <a:defRPr sz="2000" b="0" i="0" u="none" strike="noStrike" cap="none" spc="0" baseline="0">
                <a:solidFill>
                  <a:srgbClr val="000000"/>
                </a:solidFill>
                <a:uFillTx/>
                <a:latin typeface="Bierstadt"/>
                <a:ea typeface="Bierstadt"/>
                <a:cs typeface="Bierstadt"/>
                <a:sym typeface="Bierstadt"/>
              </a:defRPr>
            </a:lvl2pPr>
            <a:lvl3pPr marL="0" marR="0" indent="274320" algn="l" defTabSz="914400" rtl="0" latinLnBrk="0">
              <a:lnSpc>
                <a:spcPct val="110000"/>
              </a:lnSpc>
              <a:spcBef>
                <a:spcPts val="1000"/>
              </a:spcBef>
              <a:spcAft>
                <a:spcPts val="0"/>
              </a:spcAft>
              <a:buClrTx/>
              <a:buSzTx/>
              <a:buFontTx/>
              <a:buNone/>
              <a:tabLst/>
              <a:defRPr sz="2000" b="0" i="0" u="none" strike="noStrike" cap="none" spc="0" baseline="0">
                <a:solidFill>
                  <a:srgbClr val="000000"/>
                </a:solidFill>
                <a:uFillTx/>
                <a:latin typeface="Bierstadt"/>
                <a:ea typeface="Bierstadt"/>
                <a:cs typeface="Bierstadt"/>
                <a:sym typeface="Bierstadt"/>
              </a:defRPr>
            </a:lvl3pPr>
            <a:lvl4pPr marL="617219" marR="0" indent="-342899" algn="l" defTabSz="914400" rtl="0" latinLnBrk="0">
              <a:lnSpc>
                <a:spcPct val="110000"/>
              </a:lnSpc>
              <a:spcBef>
                <a:spcPts val="1000"/>
              </a:spcBef>
              <a:spcAft>
                <a:spcPts val="0"/>
              </a:spcAft>
              <a:buClrTx/>
              <a:buSzPct val="100000"/>
              <a:buFontTx/>
              <a:buChar char="•"/>
              <a:tabLst/>
              <a:defRPr sz="2000" b="0" i="0" u="none" strike="noStrike" cap="none" spc="0" baseline="0">
                <a:solidFill>
                  <a:srgbClr val="000000"/>
                </a:solidFill>
                <a:uFillTx/>
                <a:latin typeface="Bierstadt"/>
                <a:ea typeface="Bierstadt"/>
                <a:cs typeface="Bierstadt"/>
                <a:sym typeface="Bierstadt"/>
              </a:defRPr>
            </a:lvl4pPr>
            <a:lvl5pPr marL="0" marR="0" indent="548640" algn="l" defTabSz="914400" rtl="0" latinLnBrk="0">
              <a:lnSpc>
                <a:spcPct val="110000"/>
              </a:lnSpc>
              <a:spcBef>
                <a:spcPts val="1000"/>
              </a:spcBef>
              <a:spcAft>
                <a:spcPts val="0"/>
              </a:spcAft>
              <a:buClrTx/>
              <a:buSzTx/>
              <a:buFontTx/>
              <a:buNone/>
              <a:tabLst/>
              <a:defRPr sz="2000" b="0" i="0" u="none" strike="noStrike" cap="none" spc="0" baseline="0">
                <a:solidFill>
                  <a:srgbClr val="000000"/>
                </a:solidFill>
                <a:uFillTx/>
                <a:latin typeface="Bierstadt"/>
                <a:ea typeface="Bierstadt"/>
                <a:cs typeface="Bierstadt"/>
                <a:sym typeface="Bierstadt"/>
              </a:defRPr>
            </a:lvl5pPr>
            <a:lvl6pPr marL="2540000" marR="0" indent="-254000" algn="l" defTabSz="914400" rtl="0" latinLnBrk="0">
              <a:lnSpc>
                <a:spcPct val="110000"/>
              </a:lnSpc>
              <a:spcBef>
                <a:spcPts val="1000"/>
              </a:spcBef>
              <a:spcAft>
                <a:spcPts val="0"/>
              </a:spcAft>
              <a:buClrTx/>
              <a:buSzPct val="100000"/>
              <a:buFontTx/>
              <a:buChar char="•"/>
              <a:tabLst/>
              <a:defRPr sz="2000" b="0" i="0" u="none" strike="noStrike" cap="none" spc="0" baseline="0">
                <a:solidFill>
                  <a:srgbClr val="000000"/>
                </a:solidFill>
                <a:uFillTx/>
                <a:latin typeface="Bierstadt"/>
                <a:ea typeface="Bierstadt"/>
                <a:cs typeface="Bierstadt"/>
                <a:sym typeface="Bierstadt"/>
              </a:defRPr>
            </a:lvl6pPr>
            <a:lvl7pPr marL="2997200" marR="0" indent="-254000" algn="l" defTabSz="914400" rtl="0" latinLnBrk="0">
              <a:lnSpc>
                <a:spcPct val="110000"/>
              </a:lnSpc>
              <a:spcBef>
                <a:spcPts val="1000"/>
              </a:spcBef>
              <a:spcAft>
                <a:spcPts val="0"/>
              </a:spcAft>
              <a:buClrTx/>
              <a:buSzPct val="100000"/>
              <a:buFontTx/>
              <a:buChar char="•"/>
              <a:tabLst/>
              <a:defRPr sz="2000" b="0" i="0" u="none" strike="noStrike" cap="none" spc="0" baseline="0">
                <a:solidFill>
                  <a:srgbClr val="000000"/>
                </a:solidFill>
                <a:uFillTx/>
                <a:latin typeface="Bierstadt"/>
                <a:ea typeface="Bierstadt"/>
                <a:cs typeface="Bierstadt"/>
                <a:sym typeface="Bierstadt"/>
              </a:defRPr>
            </a:lvl7pPr>
            <a:lvl8pPr marL="3454400" marR="0" indent="-254000" algn="l" defTabSz="914400" rtl="0" latinLnBrk="0">
              <a:lnSpc>
                <a:spcPct val="110000"/>
              </a:lnSpc>
              <a:spcBef>
                <a:spcPts val="1000"/>
              </a:spcBef>
              <a:spcAft>
                <a:spcPts val="0"/>
              </a:spcAft>
              <a:buClrTx/>
              <a:buSzPct val="100000"/>
              <a:buFontTx/>
              <a:buChar char="•"/>
              <a:tabLst/>
              <a:defRPr sz="2000" b="0" i="0" u="none" strike="noStrike" cap="none" spc="0" baseline="0">
                <a:solidFill>
                  <a:srgbClr val="000000"/>
                </a:solidFill>
                <a:uFillTx/>
                <a:latin typeface="Bierstadt"/>
                <a:ea typeface="Bierstadt"/>
                <a:cs typeface="Bierstadt"/>
                <a:sym typeface="Bierstadt"/>
              </a:defRPr>
            </a:lvl8pPr>
            <a:lvl9pPr marL="3911600" marR="0" indent="-254000" algn="l" defTabSz="914400" rtl="0" latinLnBrk="0">
              <a:lnSpc>
                <a:spcPct val="110000"/>
              </a:lnSpc>
              <a:spcBef>
                <a:spcPts val="1000"/>
              </a:spcBef>
              <a:spcAft>
                <a:spcPts val="0"/>
              </a:spcAft>
              <a:buClrTx/>
              <a:buSzPct val="100000"/>
              <a:buFontTx/>
              <a:buChar char="•"/>
              <a:tabLst/>
              <a:defRPr sz="2000" b="0" i="0" u="none" strike="noStrike" cap="none" spc="0" baseline="0">
                <a:solidFill>
                  <a:srgbClr val="000000"/>
                </a:solidFill>
                <a:uFillTx/>
                <a:latin typeface="Bierstadt"/>
                <a:ea typeface="Bierstadt"/>
                <a:cs typeface="Bierstadt"/>
                <a:sym typeface="Bierstadt"/>
              </a:defRPr>
            </a:lvl9pPr>
          </a:lstStyle>
          <a:p>
            <a:pPr hangingPunct="1">
              <a:lnSpc>
                <a:spcPct val="100000"/>
              </a:lnSpc>
              <a:spcBef>
                <a:spcPts val="2500"/>
              </a:spcBef>
            </a:pPr>
            <a:r>
              <a:rPr lang="en-US" sz="1400">
                <a:solidFill>
                  <a:srgbClr val="000000"/>
                </a:solidFill>
                <a:effectLst/>
                <a:latin typeface="Bierstadt" panose="020B0004020202020204" pitchFamily="34" charset="0"/>
              </a:rPr>
              <a:t>In addition, we needed to provide the output to the Python implementation that was executing the processor:</a:t>
            </a:r>
            <a:endParaRPr lang="en-US" sz="1400"/>
          </a:p>
        </p:txBody>
      </p:sp>
    </p:spTree>
  </p:cSld>
  <p:clrMapOvr>
    <a:masterClrMapping/>
  </p:clrMapOvr>
  <p:transition spd="slow">
    <p:fade/>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250"/>
                                  </p:stCondLst>
                                  <p:iterate>
                                    <p:tmAbs val="0"/>
                                  </p:iterate>
                                  <p:childTnLst>
                                    <p:set>
                                      <p:cBhvr>
                                        <p:cTn id="6" fill="hold"/>
                                        <p:tgtEl>
                                          <p:spTgt spid="298"/>
                                        </p:tgtEl>
                                        <p:attrNameLst>
                                          <p:attrName>style.visibility</p:attrName>
                                        </p:attrNameLst>
                                      </p:cBhvr>
                                      <p:to>
                                        <p:strVal val="visible"/>
                                      </p:to>
                                    </p:set>
                                    <p:animEffect transition="in" filter="fade">
                                      <p:cBhvr>
                                        <p:cTn id="7" dur="500"/>
                                        <p:tgtEl>
                                          <p:spTgt spid="298"/>
                                        </p:tgtEl>
                                      </p:cBhvr>
                                    </p:animEffect>
                                  </p:childTnLst>
                                </p:cTn>
                              </p:par>
                            </p:childTnLst>
                          </p:cTn>
                        </p:par>
                        <p:par>
                          <p:cTn id="8" fill="hold">
                            <p:stCondLst>
                              <p:cond delay="750"/>
                            </p:stCondLst>
                            <p:childTnLst>
                              <p:par>
                                <p:cTn id="9" presetID="10" presetClass="entr" fill="hold" grpId="0" nodeType="afterEffect">
                                  <p:stCondLst>
                                    <p:cond delay="250"/>
                                  </p:stCondLst>
                                  <p:iterate>
                                    <p:tmAbs val="0"/>
                                  </p:iterate>
                                  <p:childTnLst>
                                    <p:set>
                                      <p:cBhvr>
                                        <p:cTn id="10" fill="hold"/>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 grpId="0" animBg="1" advAuto="0"/>
      <p:bldP spid="7" grpId="0"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Rectangle 22"/>
          <p:cNvSpPr/>
          <p:nvPr/>
        </p:nvSpPr>
        <p:spPr>
          <a:xfrm>
            <a:off x="517869" y="508090"/>
            <a:ext cx="502118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304" name="Rectangle 24"/>
          <p:cNvSpPr/>
          <p:nvPr/>
        </p:nvSpPr>
        <p:spPr>
          <a:xfrm>
            <a:off x="517869" y="508090"/>
            <a:ext cx="502118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305" name="Rectangle 26"/>
          <p:cNvSpPr/>
          <p:nvPr/>
        </p:nvSpPr>
        <p:spPr>
          <a:xfrm>
            <a:off x="517869" y="508090"/>
            <a:ext cx="502118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306" name="Rectangle 28"/>
          <p:cNvSpPr/>
          <p:nvPr/>
        </p:nvSpPr>
        <p:spPr>
          <a:xfrm>
            <a:off x="-1" y="-1"/>
            <a:ext cx="12188954" cy="6857997"/>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308" name="Title 1"/>
          <p:cNvSpPr txBox="1">
            <a:spLocks noGrp="1"/>
          </p:cNvSpPr>
          <p:nvPr>
            <p:ph type="title"/>
          </p:nvPr>
        </p:nvSpPr>
        <p:spPr>
          <a:xfrm>
            <a:off x="517869" y="976159"/>
            <a:ext cx="11153214" cy="1113899"/>
          </a:xfrm>
          <a:prstGeom prst="rect">
            <a:avLst/>
          </a:prstGeom>
        </p:spPr>
        <p:txBody>
          <a:bodyPr/>
          <a:lstStyle>
            <a:lvl1pPr defTabSz="896111">
              <a:lnSpc>
                <a:spcPct val="90000"/>
              </a:lnSpc>
              <a:defRPr sz="3626"/>
            </a:lvl1pPr>
          </a:lstStyle>
          <a:p>
            <a:r>
              <a:t>Testing and Validating the Processor on Hardware</a:t>
            </a:r>
          </a:p>
        </p:txBody>
      </p:sp>
      <p:sp>
        <p:nvSpPr>
          <p:cNvPr id="309" name="Content Placeholder 3"/>
          <p:cNvSpPr txBox="1">
            <a:spLocks noGrp="1"/>
          </p:cNvSpPr>
          <p:nvPr>
            <p:ph type="body" sz="half" idx="1"/>
          </p:nvPr>
        </p:nvSpPr>
        <p:spPr>
          <a:xfrm>
            <a:off x="6511635" y="2299390"/>
            <a:ext cx="5159448" cy="4048569"/>
          </a:xfrm>
          <a:prstGeom prst="rect">
            <a:avLst/>
          </a:prstGeom>
        </p:spPr>
        <p:txBody>
          <a:bodyPr/>
          <a:lstStyle/>
          <a:p>
            <a:pPr>
              <a:spcBef>
                <a:spcPts val="2500"/>
              </a:spcBef>
            </a:pPr>
            <a:r>
              <a:rPr lang="en-US"/>
              <a:t>Before testing the operations on the hardware we need to generate the bit file. </a:t>
            </a:r>
          </a:p>
          <a:p>
            <a:pPr>
              <a:spcBef>
                <a:spcPts val="2500"/>
              </a:spcBef>
            </a:pPr>
            <a:r>
              <a:rPr lang="en-US"/>
              <a:t>To create the bit file we are using </a:t>
            </a:r>
            <a:r>
              <a:rPr lang="en-US" err="1"/>
              <a:t>Vivado</a:t>
            </a:r>
            <a:r>
              <a:rPr lang="en-US"/>
              <a:t>. </a:t>
            </a:r>
          </a:p>
          <a:p>
            <a:pPr>
              <a:spcBef>
                <a:spcPts val="2500"/>
              </a:spcBef>
            </a:pPr>
            <a:r>
              <a:rPr lang="en-US"/>
              <a:t>After creation of the file we get such notification in </a:t>
            </a:r>
            <a:r>
              <a:rPr lang="en-US" err="1"/>
              <a:t>Vivado</a:t>
            </a:r>
            <a:r>
              <a:rPr lang="en-US"/>
              <a:t> and we are ready to test. </a:t>
            </a:r>
          </a:p>
        </p:txBody>
      </p:sp>
      <p:sp>
        <p:nvSpPr>
          <p:cNvPr id="310" name="Freeform: Shape 30"/>
          <p:cNvSpPr/>
          <p:nvPr/>
        </p:nvSpPr>
        <p:spPr>
          <a:xfrm>
            <a:off x="517869" y="508090"/>
            <a:ext cx="1115321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2" name="Slide Number Placeholder 1">
            <a:extLst>
              <a:ext uri="{FF2B5EF4-FFF2-40B4-BE49-F238E27FC236}">
                <a16:creationId xmlns:a16="http://schemas.microsoft.com/office/drawing/2014/main" id="{A94472F4-F7BE-BEE4-FDE3-488CF3C393B4}"/>
              </a:ext>
            </a:extLst>
          </p:cNvPr>
          <p:cNvSpPr>
            <a:spLocks noGrp="1"/>
          </p:cNvSpPr>
          <p:nvPr>
            <p:ph type="sldNum" sz="quarter" idx="2"/>
          </p:nvPr>
        </p:nvSpPr>
        <p:spPr/>
        <p:txBody>
          <a:bodyPr/>
          <a:lstStyle/>
          <a:p>
            <a:fld id="{86CB4B4D-7CA3-9044-876B-883B54F8677D}" type="slidenum">
              <a:rPr lang="en-US" smtClean="0"/>
              <a:t>22</a:t>
            </a:fld>
            <a:endParaRPr lang="en-US"/>
          </a:p>
        </p:txBody>
      </p:sp>
      <p:pic>
        <p:nvPicPr>
          <p:cNvPr id="4" name="Picture 3">
            <a:extLst>
              <a:ext uri="{FF2B5EF4-FFF2-40B4-BE49-F238E27FC236}">
                <a16:creationId xmlns:a16="http://schemas.microsoft.com/office/drawing/2014/main" id="{7AC17603-9F75-51BE-A53F-B052679F2594}"/>
              </a:ext>
            </a:extLst>
          </p:cNvPr>
          <p:cNvPicPr>
            <a:picLocks noChangeAspect="1"/>
          </p:cNvPicPr>
          <p:nvPr/>
        </p:nvPicPr>
        <p:blipFill>
          <a:blip r:embed="rId3"/>
          <a:stretch>
            <a:fillRect/>
          </a:stretch>
        </p:blipFill>
        <p:spPr>
          <a:xfrm>
            <a:off x="1124790" y="2090058"/>
            <a:ext cx="4555576" cy="4192038"/>
          </a:xfrm>
          <a:prstGeom prst="rect">
            <a:avLst/>
          </a:prstGeom>
        </p:spPr>
      </p:pic>
    </p:spTree>
  </p:cSld>
  <p:clrMapOvr>
    <a:masterClrMapping/>
  </p:clrMapOvr>
  <p:transition spd="slow">
    <p:fade/>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250"/>
                                  </p:stCondLst>
                                  <p:iterate>
                                    <p:tmAbs val="0"/>
                                  </p:iterate>
                                  <p:childTnLst>
                                    <p:set>
                                      <p:cBhvr>
                                        <p:cTn id="6" fill="hold"/>
                                        <p:tgtEl>
                                          <p:spTgt spid="309"/>
                                        </p:tgtEl>
                                        <p:attrNameLst>
                                          <p:attrName>style.visibility</p:attrName>
                                        </p:attrNameLst>
                                      </p:cBhvr>
                                      <p:to>
                                        <p:strVal val="visible"/>
                                      </p:to>
                                    </p:set>
                                    <p:animEffect transition="in" filter="fade">
                                      <p:cBhvr>
                                        <p:cTn id="7" dur="500"/>
                                        <p:tgtEl>
                                          <p:spTgt spid="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Rectangle 6"/>
          <p:cNvSpPr/>
          <p:nvPr/>
        </p:nvSpPr>
        <p:spPr>
          <a:xfrm>
            <a:off x="0" y="0"/>
            <a:ext cx="12192000" cy="685800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315" name="Title 1"/>
          <p:cNvSpPr txBox="1">
            <a:spLocks noGrp="1"/>
          </p:cNvSpPr>
          <p:nvPr>
            <p:ph type="title"/>
          </p:nvPr>
        </p:nvSpPr>
        <p:spPr>
          <a:xfrm>
            <a:off x="521207" y="1211765"/>
            <a:ext cx="7237054" cy="4727990"/>
          </a:xfrm>
          <a:prstGeom prst="rect">
            <a:avLst/>
          </a:prstGeom>
        </p:spPr>
        <p:txBody>
          <a:bodyPr anchor="b"/>
          <a:lstStyle>
            <a:lvl1pPr>
              <a:defRPr sz="7400"/>
            </a:lvl1pPr>
          </a:lstStyle>
          <a:p>
            <a:r>
              <a:rPr lang="en-US"/>
              <a:t>Testing</a:t>
            </a:r>
            <a:endParaRPr/>
          </a:p>
        </p:txBody>
      </p:sp>
      <p:sp>
        <p:nvSpPr>
          <p:cNvPr id="316" name="Freeform: Shape 8"/>
          <p:cNvSpPr/>
          <p:nvPr/>
        </p:nvSpPr>
        <p:spPr>
          <a:xfrm>
            <a:off x="517869" y="6208776"/>
            <a:ext cx="7269481" cy="14928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2" name="Slide Number Placeholder 1">
            <a:extLst>
              <a:ext uri="{FF2B5EF4-FFF2-40B4-BE49-F238E27FC236}">
                <a16:creationId xmlns:a16="http://schemas.microsoft.com/office/drawing/2014/main" id="{D684BDD4-ADCF-FFD8-6B24-9F82A5F58EA2}"/>
              </a:ext>
            </a:extLst>
          </p:cNvPr>
          <p:cNvSpPr>
            <a:spLocks noGrp="1"/>
          </p:cNvSpPr>
          <p:nvPr>
            <p:ph type="sldNum" sz="quarter" idx="2"/>
          </p:nvPr>
        </p:nvSpPr>
        <p:spPr/>
        <p:txBody>
          <a:bodyPr/>
          <a:lstStyle/>
          <a:p>
            <a:fld id="{86CB4B4D-7CA3-9044-876B-883B54F8677D}" type="slidenum">
              <a:rPr lang="en-US" smtClean="0"/>
              <a:t>23</a:t>
            </a:fld>
            <a:endParaRPr lang="en-US"/>
          </a:p>
        </p:txBody>
      </p:sp>
    </p:spTree>
  </p:cSld>
  <p:clrMapOvr>
    <a:masterClrMapping/>
  </p:clrMapOvr>
  <p:transition spd="slow">
    <p:fade/>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500"/>
                                  </p:stCondLst>
                                  <p:iterate>
                                    <p:tmAbs val="0"/>
                                  </p:iterate>
                                  <p:childTnLst>
                                    <p:set>
                                      <p:cBhvr>
                                        <p:cTn id="6" fill="hold"/>
                                        <p:tgtEl>
                                          <p:spTgt spid="315"/>
                                        </p:tgtEl>
                                        <p:attrNameLst>
                                          <p:attrName>style.visibility</p:attrName>
                                        </p:attrNameLst>
                                      </p:cBhvr>
                                      <p:to>
                                        <p:strVal val="visible"/>
                                      </p:to>
                                    </p:set>
                                    <p:animEffect transition="in" filter="fade">
                                      <p:cBhvr>
                                        <p:cTn id="7" dur="10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78E71-66A5-CD2F-B0CA-4D8E1F187AA0}"/>
            </a:ext>
          </a:extLst>
        </p:cNvPr>
        <p:cNvGrpSpPr/>
        <p:nvPr/>
      </p:nvGrpSpPr>
      <p:grpSpPr>
        <a:xfrm>
          <a:off x="0" y="0"/>
          <a:ext cx="0" cy="0"/>
          <a:chOff x="0" y="0"/>
          <a:chExt cx="0" cy="0"/>
        </a:xfrm>
      </p:grpSpPr>
      <p:sp>
        <p:nvSpPr>
          <p:cNvPr id="320" name="Rectangle 9">
            <a:extLst>
              <a:ext uri="{FF2B5EF4-FFF2-40B4-BE49-F238E27FC236}">
                <a16:creationId xmlns:a16="http://schemas.microsoft.com/office/drawing/2014/main" id="{7AA5B0DE-8EB4-50CA-540E-BFA26C27F9BE}"/>
              </a:ext>
            </a:extLst>
          </p:cNvPr>
          <p:cNvSpPr/>
          <p:nvPr/>
        </p:nvSpPr>
        <p:spPr>
          <a:xfrm>
            <a:off x="517869" y="508090"/>
            <a:ext cx="502118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321" name="Rectangle 11">
            <a:extLst>
              <a:ext uri="{FF2B5EF4-FFF2-40B4-BE49-F238E27FC236}">
                <a16:creationId xmlns:a16="http://schemas.microsoft.com/office/drawing/2014/main" id="{EF5C1E08-0335-74FD-34ED-1A5EA6BD0407}"/>
              </a:ext>
            </a:extLst>
          </p:cNvPr>
          <p:cNvSpPr/>
          <p:nvPr/>
        </p:nvSpPr>
        <p:spPr>
          <a:xfrm>
            <a:off x="517869" y="508090"/>
            <a:ext cx="502118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322" name="Rectangle 13">
            <a:extLst>
              <a:ext uri="{FF2B5EF4-FFF2-40B4-BE49-F238E27FC236}">
                <a16:creationId xmlns:a16="http://schemas.microsoft.com/office/drawing/2014/main" id="{B851B4A2-A63B-357A-DC81-E05A6C1D8D77}"/>
              </a:ext>
            </a:extLst>
          </p:cNvPr>
          <p:cNvSpPr/>
          <p:nvPr/>
        </p:nvSpPr>
        <p:spPr>
          <a:xfrm>
            <a:off x="517869" y="508090"/>
            <a:ext cx="502118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323" name="Rectangle 15">
            <a:extLst>
              <a:ext uri="{FF2B5EF4-FFF2-40B4-BE49-F238E27FC236}">
                <a16:creationId xmlns:a16="http://schemas.microsoft.com/office/drawing/2014/main" id="{27D8F165-F2AF-CAF7-9BE6-06000251CED9}"/>
              </a:ext>
            </a:extLst>
          </p:cNvPr>
          <p:cNvSpPr/>
          <p:nvPr/>
        </p:nvSpPr>
        <p:spPr>
          <a:xfrm>
            <a:off x="-1" y="-1"/>
            <a:ext cx="12188954" cy="6857997"/>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324" name="Title 1">
            <a:extLst>
              <a:ext uri="{FF2B5EF4-FFF2-40B4-BE49-F238E27FC236}">
                <a16:creationId xmlns:a16="http://schemas.microsoft.com/office/drawing/2014/main" id="{99964416-B885-3E2B-97D8-35F6653F9AFC}"/>
              </a:ext>
            </a:extLst>
          </p:cNvPr>
          <p:cNvSpPr txBox="1">
            <a:spLocks noGrp="1"/>
          </p:cNvSpPr>
          <p:nvPr>
            <p:ph type="title"/>
          </p:nvPr>
        </p:nvSpPr>
        <p:spPr>
          <a:xfrm>
            <a:off x="517866" y="976159"/>
            <a:ext cx="5242259" cy="1447165"/>
          </a:xfrm>
          <a:prstGeom prst="rect">
            <a:avLst/>
          </a:prstGeom>
        </p:spPr>
        <p:txBody>
          <a:bodyPr lIns="45719" tIns="45720" rIns="45719" bIns="45720" anchor="t">
            <a:noAutofit/>
          </a:bodyPr>
          <a:lstStyle>
            <a:lvl1pPr>
              <a:lnSpc>
                <a:spcPct val="90000"/>
              </a:lnSpc>
              <a:defRPr sz="3400"/>
            </a:lvl1pPr>
          </a:lstStyle>
          <a:p>
            <a:r>
              <a:rPr lang="en-GB" sz="3200"/>
              <a:t>Using Waveforms and integrated programme counter for tests</a:t>
            </a:r>
            <a:endParaRPr lang="en-US" sz="3200"/>
          </a:p>
        </p:txBody>
      </p:sp>
      <p:sp>
        <p:nvSpPr>
          <p:cNvPr id="325" name="Content Placeholder 3">
            <a:extLst>
              <a:ext uri="{FF2B5EF4-FFF2-40B4-BE49-F238E27FC236}">
                <a16:creationId xmlns:a16="http://schemas.microsoft.com/office/drawing/2014/main" id="{01E8CF25-5176-2BE4-ABD7-560C52ECDB32}"/>
              </a:ext>
            </a:extLst>
          </p:cNvPr>
          <p:cNvSpPr txBox="1">
            <a:spLocks noGrp="1"/>
          </p:cNvSpPr>
          <p:nvPr>
            <p:ph type="body" sz="half" idx="1"/>
          </p:nvPr>
        </p:nvSpPr>
        <p:spPr>
          <a:xfrm>
            <a:off x="517866" y="2742113"/>
            <a:ext cx="5324134" cy="5312732"/>
          </a:xfrm>
          <a:prstGeom prst="rect">
            <a:avLst/>
          </a:prstGeom>
        </p:spPr>
        <p:txBody>
          <a:bodyPr lIns="45719" tIns="45720" rIns="45719" bIns="45720" anchor="t">
            <a:normAutofit/>
          </a:bodyPr>
          <a:lstStyle/>
          <a:p>
            <a:pPr>
              <a:spcBef>
                <a:spcPts val="2500"/>
              </a:spcBef>
              <a:defRPr sz="1400" b="1"/>
            </a:pPr>
            <a:r>
              <a:rPr lang="en-GB"/>
              <a:t>Testing if it all actually works</a:t>
            </a:r>
          </a:p>
          <a:p>
            <a:pPr marL="0" lvl="1" indent="0">
              <a:spcBef>
                <a:spcPts val="500"/>
              </a:spcBef>
              <a:buSzTx/>
              <a:buNone/>
              <a:defRPr sz="1400"/>
            </a:pPr>
            <a:r>
              <a:rPr lang="en-GB"/>
              <a:t>We can simply just create </a:t>
            </a:r>
            <a:r>
              <a:rPr lang="en-GB" err="1"/>
              <a:t>iverilog</a:t>
            </a:r>
            <a:r>
              <a:rPr lang="en-GB"/>
              <a:t> signal waveforms to actually test if everything is working thanks to our programme counter, but if we want to take it to the next level, we need actual access to the FPGA running our bit file.</a:t>
            </a:r>
            <a:endParaRPr lang="en-GB" sz="1400"/>
          </a:p>
        </p:txBody>
      </p:sp>
      <p:sp>
        <p:nvSpPr>
          <p:cNvPr id="326" name="Rectangle 17">
            <a:extLst>
              <a:ext uri="{FF2B5EF4-FFF2-40B4-BE49-F238E27FC236}">
                <a16:creationId xmlns:a16="http://schemas.microsoft.com/office/drawing/2014/main" id="{B3AE41F9-72B5-1D89-E7CF-1DF2CC44F8F6}"/>
              </a:ext>
            </a:extLst>
          </p:cNvPr>
          <p:cNvSpPr/>
          <p:nvPr/>
        </p:nvSpPr>
        <p:spPr>
          <a:xfrm>
            <a:off x="517867" y="508090"/>
            <a:ext cx="4672586"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2" name="Slide Number Placeholder 1">
            <a:extLst>
              <a:ext uri="{FF2B5EF4-FFF2-40B4-BE49-F238E27FC236}">
                <a16:creationId xmlns:a16="http://schemas.microsoft.com/office/drawing/2014/main" id="{07CD2A20-5187-D4C2-1C1C-CCE5E66C4224}"/>
              </a:ext>
            </a:extLst>
          </p:cNvPr>
          <p:cNvSpPr>
            <a:spLocks noGrp="1"/>
          </p:cNvSpPr>
          <p:nvPr>
            <p:ph type="sldNum" sz="quarter" idx="2"/>
          </p:nvPr>
        </p:nvSpPr>
        <p:spPr/>
        <p:txBody>
          <a:bodyPr/>
          <a:lstStyle/>
          <a:p>
            <a:fld id="{86CB4B4D-7CA3-9044-876B-883B54F8677D}" type="slidenum">
              <a:rPr lang="en-US" smtClean="0"/>
              <a:t>24</a:t>
            </a:fld>
            <a:endParaRPr lang="en-US"/>
          </a:p>
        </p:txBody>
      </p:sp>
      <p:pic>
        <p:nvPicPr>
          <p:cNvPr id="4" name="Picture 3" descr="A screenshot of a computer&#10;&#10;AI-generated content may be incorrect.">
            <a:extLst>
              <a:ext uri="{FF2B5EF4-FFF2-40B4-BE49-F238E27FC236}">
                <a16:creationId xmlns:a16="http://schemas.microsoft.com/office/drawing/2014/main" id="{E32E5AFF-0F26-E229-3F00-8603BC66D4E4}"/>
              </a:ext>
            </a:extLst>
          </p:cNvPr>
          <p:cNvPicPr>
            <a:picLocks noChangeAspect="1"/>
          </p:cNvPicPr>
          <p:nvPr/>
        </p:nvPicPr>
        <p:blipFill>
          <a:blip r:embed="rId3"/>
          <a:stretch>
            <a:fillRect/>
          </a:stretch>
        </p:blipFill>
        <p:spPr>
          <a:xfrm>
            <a:off x="2101950" y="7813623"/>
            <a:ext cx="8687641" cy="6858000"/>
          </a:xfrm>
          <a:prstGeom prst="rect">
            <a:avLst/>
          </a:prstGeom>
        </p:spPr>
      </p:pic>
      <p:pic>
        <p:nvPicPr>
          <p:cNvPr id="5" name="Picture 4" descr="A screenshot of a computer program&#10;&#10;AI-generated content may be incorrect.">
            <a:extLst>
              <a:ext uri="{FF2B5EF4-FFF2-40B4-BE49-F238E27FC236}">
                <a16:creationId xmlns:a16="http://schemas.microsoft.com/office/drawing/2014/main" id="{F2944509-4DC5-5C46-3708-A2A0F645DA6D}"/>
              </a:ext>
            </a:extLst>
          </p:cNvPr>
          <p:cNvPicPr>
            <a:picLocks noChangeAspect="1"/>
          </p:cNvPicPr>
          <p:nvPr/>
        </p:nvPicPr>
        <p:blipFill>
          <a:blip r:embed="rId4"/>
          <a:stretch>
            <a:fillRect/>
          </a:stretch>
        </p:blipFill>
        <p:spPr>
          <a:xfrm>
            <a:off x="13242531" y="5658787"/>
            <a:ext cx="10777988" cy="6858000"/>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E4D541DF-504C-8968-80CE-FA099612E8D1}"/>
              </a:ext>
            </a:extLst>
          </p:cNvPr>
          <p:cNvPicPr>
            <a:picLocks noChangeAspect="1"/>
          </p:cNvPicPr>
          <p:nvPr/>
        </p:nvPicPr>
        <p:blipFill>
          <a:blip r:embed="rId5"/>
          <a:stretch>
            <a:fillRect/>
          </a:stretch>
        </p:blipFill>
        <p:spPr>
          <a:xfrm>
            <a:off x="6277992" y="1310641"/>
            <a:ext cx="5610111" cy="4424926"/>
          </a:xfrm>
          <a:prstGeom prst="rect">
            <a:avLst/>
          </a:prstGeom>
        </p:spPr>
      </p:pic>
    </p:spTree>
    <p:extLst>
      <p:ext uri="{BB962C8B-B14F-4D97-AF65-F5344CB8AC3E}">
        <p14:creationId xmlns:p14="http://schemas.microsoft.com/office/powerpoint/2010/main" val="2296446013"/>
      </p:ext>
    </p:extLst>
  </p:cSld>
  <p:clrMapOvr>
    <a:masterClrMapping/>
  </p:clrMapOvr>
  <p:transition spd="slow">
    <p:fade/>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250"/>
                                  </p:stCondLst>
                                  <p:iterate>
                                    <p:tmAbs val="0"/>
                                  </p:iterate>
                                  <p:childTnLst>
                                    <p:set>
                                      <p:cBhvr>
                                        <p:cTn id="6" fill="hold"/>
                                        <p:tgtEl>
                                          <p:spTgt spid="325"/>
                                        </p:tgtEl>
                                        <p:attrNameLst>
                                          <p:attrName>style.visibility</p:attrName>
                                        </p:attrNameLst>
                                      </p:cBhvr>
                                      <p:to>
                                        <p:strVal val="visible"/>
                                      </p:to>
                                    </p:set>
                                    <p:animEffect transition="in" filter="fade">
                                      <p:cBhvr>
                                        <p:cTn id="7" dur="500"/>
                                        <p:tgtEl>
                                          <p:spTgt spid="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28444-DA53-D12F-F63E-B5107BA748A3}"/>
            </a:ext>
          </a:extLst>
        </p:cNvPr>
        <p:cNvGrpSpPr/>
        <p:nvPr/>
      </p:nvGrpSpPr>
      <p:grpSpPr>
        <a:xfrm>
          <a:off x="0" y="0"/>
          <a:ext cx="0" cy="0"/>
          <a:chOff x="0" y="0"/>
          <a:chExt cx="0" cy="0"/>
        </a:xfrm>
      </p:grpSpPr>
      <p:sp>
        <p:nvSpPr>
          <p:cNvPr id="320" name="Rectangle 9">
            <a:extLst>
              <a:ext uri="{FF2B5EF4-FFF2-40B4-BE49-F238E27FC236}">
                <a16:creationId xmlns:a16="http://schemas.microsoft.com/office/drawing/2014/main" id="{6BF4F830-3131-BA4A-F0EA-70415D3D99BA}"/>
              </a:ext>
            </a:extLst>
          </p:cNvPr>
          <p:cNvSpPr/>
          <p:nvPr/>
        </p:nvSpPr>
        <p:spPr>
          <a:xfrm>
            <a:off x="517869" y="508090"/>
            <a:ext cx="502118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321" name="Rectangle 11">
            <a:extLst>
              <a:ext uri="{FF2B5EF4-FFF2-40B4-BE49-F238E27FC236}">
                <a16:creationId xmlns:a16="http://schemas.microsoft.com/office/drawing/2014/main" id="{34EF092B-BC1A-841B-2B4A-C4C851D42296}"/>
              </a:ext>
            </a:extLst>
          </p:cNvPr>
          <p:cNvSpPr/>
          <p:nvPr/>
        </p:nvSpPr>
        <p:spPr>
          <a:xfrm>
            <a:off x="517869" y="508090"/>
            <a:ext cx="502118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322" name="Rectangle 13">
            <a:extLst>
              <a:ext uri="{FF2B5EF4-FFF2-40B4-BE49-F238E27FC236}">
                <a16:creationId xmlns:a16="http://schemas.microsoft.com/office/drawing/2014/main" id="{F2151794-33EA-04A8-5B0B-6D40FCFF1981}"/>
              </a:ext>
            </a:extLst>
          </p:cNvPr>
          <p:cNvSpPr/>
          <p:nvPr/>
        </p:nvSpPr>
        <p:spPr>
          <a:xfrm>
            <a:off x="517869" y="508090"/>
            <a:ext cx="502118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323" name="Rectangle 15">
            <a:extLst>
              <a:ext uri="{FF2B5EF4-FFF2-40B4-BE49-F238E27FC236}">
                <a16:creationId xmlns:a16="http://schemas.microsoft.com/office/drawing/2014/main" id="{137863BB-F7DB-7E07-F31A-0012B3357776}"/>
              </a:ext>
            </a:extLst>
          </p:cNvPr>
          <p:cNvSpPr/>
          <p:nvPr/>
        </p:nvSpPr>
        <p:spPr>
          <a:xfrm>
            <a:off x="-1" y="-1"/>
            <a:ext cx="12188954" cy="6857997"/>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325" name="Content Placeholder 3">
            <a:extLst>
              <a:ext uri="{FF2B5EF4-FFF2-40B4-BE49-F238E27FC236}">
                <a16:creationId xmlns:a16="http://schemas.microsoft.com/office/drawing/2014/main" id="{619BEF89-BB8D-E313-095F-326D8AFFD5DF}"/>
              </a:ext>
            </a:extLst>
          </p:cNvPr>
          <p:cNvSpPr txBox="1">
            <a:spLocks noGrp="1"/>
          </p:cNvSpPr>
          <p:nvPr>
            <p:ph type="body" sz="half" idx="1"/>
          </p:nvPr>
        </p:nvSpPr>
        <p:spPr>
          <a:xfrm>
            <a:off x="9072880" y="1033272"/>
            <a:ext cx="2601254" cy="5312732"/>
          </a:xfrm>
          <a:prstGeom prst="rect">
            <a:avLst/>
          </a:prstGeom>
        </p:spPr>
        <p:txBody>
          <a:bodyPr lIns="45719" tIns="45720" rIns="45719" bIns="45720" anchor="t">
            <a:normAutofit/>
          </a:bodyPr>
          <a:lstStyle/>
          <a:p>
            <a:pPr marL="0" lvl="1" indent="0">
              <a:spcBef>
                <a:spcPts val="500"/>
              </a:spcBef>
              <a:buNone/>
              <a:defRPr sz="1400"/>
            </a:pPr>
            <a:r>
              <a:rPr lang="en-GB" sz="1400"/>
              <a:t>Here on the left, you can see our integrated testing with the programme counter actually working with all of the functions.</a:t>
            </a:r>
          </a:p>
        </p:txBody>
      </p:sp>
      <p:sp>
        <p:nvSpPr>
          <p:cNvPr id="2" name="Slide Number Placeholder 1">
            <a:extLst>
              <a:ext uri="{FF2B5EF4-FFF2-40B4-BE49-F238E27FC236}">
                <a16:creationId xmlns:a16="http://schemas.microsoft.com/office/drawing/2014/main" id="{62D3C53B-4128-F96A-409D-25EF782F26EA}"/>
              </a:ext>
            </a:extLst>
          </p:cNvPr>
          <p:cNvSpPr>
            <a:spLocks noGrp="1"/>
          </p:cNvSpPr>
          <p:nvPr>
            <p:ph type="sldNum" sz="quarter" idx="2"/>
          </p:nvPr>
        </p:nvSpPr>
        <p:spPr/>
        <p:txBody>
          <a:bodyPr/>
          <a:lstStyle/>
          <a:p>
            <a:fld id="{86CB4B4D-7CA3-9044-876B-883B54F8677D}" type="slidenum">
              <a:rPr lang="en-US" smtClean="0"/>
              <a:t>25</a:t>
            </a:fld>
            <a:endParaRPr lang="en-US"/>
          </a:p>
        </p:txBody>
      </p:sp>
      <p:pic>
        <p:nvPicPr>
          <p:cNvPr id="4" name="Picture 3" descr="A screenshot of a computer&#10;&#10;AI-generated content may be incorrect.">
            <a:extLst>
              <a:ext uri="{FF2B5EF4-FFF2-40B4-BE49-F238E27FC236}">
                <a16:creationId xmlns:a16="http://schemas.microsoft.com/office/drawing/2014/main" id="{AC31B223-B4A9-2AA7-E87B-D2FCEA1E96E4}"/>
              </a:ext>
            </a:extLst>
          </p:cNvPr>
          <p:cNvPicPr>
            <a:picLocks noChangeAspect="1"/>
          </p:cNvPicPr>
          <p:nvPr/>
        </p:nvPicPr>
        <p:blipFill>
          <a:blip r:embed="rId3"/>
          <a:stretch>
            <a:fillRect/>
          </a:stretch>
        </p:blipFill>
        <p:spPr>
          <a:xfrm>
            <a:off x="2101950" y="7813623"/>
            <a:ext cx="8687641" cy="6858000"/>
          </a:xfrm>
          <a:prstGeom prst="rect">
            <a:avLst/>
          </a:prstGeom>
        </p:spPr>
      </p:pic>
      <p:pic>
        <p:nvPicPr>
          <p:cNvPr id="5" name="Picture 4" descr="A screenshot of a computer program&#10;&#10;AI-generated content may be incorrect.">
            <a:extLst>
              <a:ext uri="{FF2B5EF4-FFF2-40B4-BE49-F238E27FC236}">
                <a16:creationId xmlns:a16="http://schemas.microsoft.com/office/drawing/2014/main" id="{294322EF-5B0C-3F32-BB9C-F4F7E41F57AF}"/>
              </a:ext>
            </a:extLst>
          </p:cNvPr>
          <p:cNvPicPr>
            <a:picLocks noChangeAspect="1"/>
          </p:cNvPicPr>
          <p:nvPr/>
        </p:nvPicPr>
        <p:blipFill>
          <a:blip r:embed="rId4"/>
          <a:stretch>
            <a:fillRect/>
          </a:stretch>
        </p:blipFill>
        <p:spPr>
          <a:xfrm>
            <a:off x="13317481" y="6345836"/>
            <a:ext cx="10777988" cy="6858000"/>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23F86D1E-2E84-690A-3928-7AD7E3481A9A}"/>
              </a:ext>
            </a:extLst>
          </p:cNvPr>
          <p:cNvPicPr>
            <a:picLocks noChangeAspect="1"/>
          </p:cNvPicPr>
          <p:nvPr/>
        </p:nvPicPr>
        <p:blipFill>
          <a:blip r:embed="rId5"/>
          <a:stretch>
            <a:fillRect/>
          </a:stretch>
        </p:blipFill>
        <p:spPr>
          <a:xfrm>
            <a:off x="463138" y="175944"/>
            <a:ext cx="8146603" cy="6427032"/>
          </a:xfrm>
          <a:prstGeom prst="rect">
            <a:avLst/>
          </a:prstGeom>
        </p:spPr>
      </p:pic>
    </p:spTree>
    <p:extLst>
      <p:ext uri="{BB962C8B-B14F-4D97-AF65-F5344CB8AC3E}">
        <p14:creationId xmlns:p14="http://schemas.microsoft.com/office/powerpoint/2010/main" val="13759872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250"/>
                                  </p:stCondLst>
                                  <p:iterate>
                                    <p:tmAbs val="0"/>
                                  </p:iterate>
                                  <p:childTnLst>
                                    <p:set>
                                      <p:cBhvr>
                                        <p:cTn id="6" fill="hold"/>
                                        <p:tgtEl>
                                          <p:spTgt spid="325"/>
                                        </p:tgtEl>
                                        <p:attrNameLst>
                                          <p:attrName>style.visibility</p:attrName>
                                        </p:attrNameLst>
                                      </p:cBhvr>
                                      <p:to>
                                        <p:strVal val="visible"/>
                                      </p:to>
                                    </p:set>
                                    <p:animEffect transition="in" filter="fade">
                                      <p:cBhvr>
                                        <p:cTn id="7" dur="500"/>
                                        <p:tgtEl>
                                          <p:spTgt spid="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A96EB-76D6-9F11-1A0B-4FAF66C03840}"/>
            </a:ext>
          </a:extLst>
        </p:cNvPr>
        <p:cNvGrpSpPr/>
        <p:nvPr/>
      </p:nvGrpSpPr>
      <p:grpSpPr>
        <a:xfrm>
          <a:off x="0" y="0"/>
          <a:ext cx="0" cy="0"/>
          <a:chOff x="0" y="0"/>
          <a:chExt cx="0" cy="0"/>
        </a:xfrm>
      </p:grpSpPr>
      <p:sp>
        <p:nvSpPr>
          <p:cNvPr id="320" name="Rectangle 9">
            <a:extLst>
              <a:ext uri="{FF2B5EF4-FFF2-40B4-BE49-F238E27FC236}">
                <a16:creationId xmlns:a16="http://schemas.microsoft.com/office/drawing/2014/main" id="{D9D0BD72-4D59-52A2-EDE3-41BF7B98CFD4}"/>
              </a:ext>
            </a:extLst>
          </p:cNvPr>
          <p:cNvSpPr/>
          <p:nvPr/>
        </p:nvSpPr>
        <p:spPr>
          <a:xfrm>
            <a:off x="517869" y="508090"/>
            <a:ext cx="502118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321" name="Rectangle 11">
            <a:extLst>
              <a:ext uri="{FF2B5EF4-FFF2-40B4-BE49-F238E27FC236}">
                <a16:creationId xmlns:a16="http://schemas.microsoft.com/office/drawing/2014/main" id="{9F4B370F-2B75-A227-A34C-E2B806C34606}"/>
              </a:ext>
            </a:extLst>
          </p:cNvPr>
          <p:cNvSpPr/>
          <p:nvPr/>
        </p:nvSpPr>
        <p:spPr>
          <a:xfrm>
            <a:off x="517869" y="508090"/>
            <a:ext cx="502118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322" name="Rectangle 13">
            <a:extLst>
              <a:ext uri="{FF2B5EF4-FFF2-40B4-BE49-F238E27FC236}">
                <a16:creationId xmlns:a16="http://schemas.microsoft.com/office/drawing/2014/main" id="{A8005B30-736A-2B4A-0874-46F550787605}"/>
              </a:ext>
            </a:extLst>
          </p:cNvPr>
          <p:cNvSpPr/>
          <p:nvPr/>
        </p:nvSpPr>
        <p:spPr>
          <a:xfrm>
            <a:off x="517869" y="508090"/>
            <a:ext cx="502118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323" name="Rectangle 15">
            <a:extLst>
              <a:ext uri="{FF2B5EF4-FFF2-40B4-BE49-F238E27FC236}">
                <a16:creationId xmlns:a16="http://schemas.microsoft.com/office/drawing/2014/main" id="{FD15CC9F-015B-828D-3185-E736F1FAD2BC}"/>
              </a:ext>
            </a:extLst>
          </p:cNvPr>
          <p:cNvSpPr/>
          <p:nvPr/>
        </p:nvSpPr>
        <p:spPr>
          <a:xfrm>
            <a:off x="-1" y="-1"/>
            <a:ext cx="12188954" cy="6857997"/>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324" name="Title 1">
            <a:extLst>
              <a:ext uri="{FF2B5EF4-FFF2-40B4-BE49-F238E27FC236}">
                <a16:creationId xmlns:a16="http://schemas.microsoft.com/office/drawing/2014/main" id="{959AD546-3CA4-1CD1-7D1B-D8335B563D56}"/>
              </a:ext>
            </a:extLst>
          </p:cNvPr>
          <p:cNvSpPr txBox="1">
            <a:spLocks noGrp="1"/>
          </p:cNvSpPr>
          <p:nvPr>
            <p:ph type="title"/>
          </p:nvPr>
        </p:nvSpPr>
        <p:spPr>
          <a:xfrm>
            <a:off x="517867" y="976159"/>
            <a:ext cx="4809314" cy="1447165"/>
          </a:xfrm>
          <a:prstGeom prst="rect">
            <a:avLst/>
          </a:prstGeom>
        </p:spPr>
        <p:txBody>
          <a:bodyPr lIns="45719" tIns="45720" rIns="45719" bIns="45720" anchor="t">
            <a:noAutofit/>
          </a:bodyPr>
          <a:lstStyle>
            <a:lvl1pPr>
              <a:lnSpc>
                <a:spcPct val="90000"/>
              </a:lnSpc>
              <a:defRPr sz="3400"/>
            </a:lvl1pPr>
          </a:lstStyle>
          <a:p>
            <a:r>
              <a:rPr lang="en-GB" sz="4000"/>
              <a:t>Using Python and </a:t>
            </a:r>
            <a:r>
              <a:rPr lang="en-GB" sz="4000" err="1"/>
              <a:t>Pynq</a:t>
            </a:r>
            <a:r>
              <a:rPr lang="en-GB" sz="4000"/>
              <a:t> library to conduct real life tests</a:t>
            </a:r>
            <a:endParaRPr lang="en-US" sz="4000"/>
          </a:p>
        </p:txBody>
      </p:sp>
      <p:sp>
        <p:nvSpPr>
          <p:cNvPr id="325" name="Content Placeholder 3">
            <a:extLst>
              <a:ext uri="{FF2B5EF4-FFF2-40B4-BE49-F238E27FC236}">
                <a16:creationId xmlns:a16="http://schemas.microsoft.com/office/drawing/2014/main" id="{26524658-482B-C998-6C92-141C0535350F}"/>
              </a:ext>
            </a:extLst>
          </p:cNvPr>
          <p:cNvSpPr txBox="1">
            <a:spLocks noGrp="1"/>
          </p:cNvSpPr>
          <p:nvPr>
            <p:ph type="body" sz="half" idx="1"/>
          </p:nvPr>
        </p:nvSpPr>
        <p:spPr>
          <a:xfrm>
            <a:off x="5817016" y="1033272"/>
            <a:ext cx="5857118" cy="5312732"/>
          </a:xfrm>
          <a:prstGeom prst="rect">
            <a:avLst/>
          </a:prstGeom>
        </p:spPr>
        <p:txBody>
          <a:bodyPr lIns="45719" tIns="45720" rIns="45719" bIns="45720" anchor="t">
            <a:normAutofit/>
          </a:bodyPr>
          <a:lstStyle/>
          <a:p>
            <a:pPr marL="0" lvl="1" indent="0">
              <a:spcBef>
                <a:spcPts val="500"/>
              </a:spcBef>
              <a:buNone/>
              <a:defRPr sz="1400"/>
            </a:pPr>
            <a:r>
              <a:rPr lang="en-GB" sz="1400"/>
              <a:t>Here, we have the </a:t>
            </a:r>
            <a:r>
              <a:rPr lang="en-GB" sz="1400" err="1"/>
              <a:t>mmio</a:t>
            </a:r>
            <a:r>
              <a:rPr lang="en-GB" sz="1400"/>
              <a:t> class integrated into our PYNQ Z2 board's Python interface.</a:t>
            </a:r>
            <a:endParaRPr lang="en-US"/>
          </a:p>
        </p:txBody>
      </p:sp>
      <p:sp>
        <p:nvSpPr>
          <p:cNvPr id="326" name="Rectangle 17">
            <a:extLst>
              <a:ext uri="{FF2B5EF4-FFF2-40B4-BE49-F238E27FC236}">
                <a16:creationId xmlns:a16="http://schemas.microsoft.com/office/drawing/2014/main" id="{2D65205E-72E6-FF4B-08D8-C347C8085DCF}"/>
              </a:ext>
            </a:extLst>
          </p:cNvPr>
          <p:cNvSpPr/>
          <p:nvPr/>
        </p:nvSpPr>
        <p:spPr>
          <a:xfrm>
            <a:off x="517867" y="508090"/>
            <a:ext cx="4672586"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2" name="Slide Number Placeholder 1">
            <a:extLst>
              <a:ext uri="{FF2B5EF4-FFF2-40B4-BE49-F238E27FC236}">
                <a16:creationId xmlns:a16="http://schemas.microsoft.com/office/drawing/2014/main" id="{1F20345A-1907-D491-140A-FE2BECB548E6}"/>
              </a:ext>
            </a:extLst>
          </p:cNvPr>
          <p:cNvSpPr>
            <a:spLocks noGrp="1"/>
          </p:cNvSpPr>
          <p:nvPr>
            <p:ph type="sldNum" sz="quarter" idx="2"/>
          </p:nvPr>
        </p:nvSpPr>
        <p:spPr/>
        <p:txBody>
          <a:bodyPr/>
          <a:lstStyle/>
          <a:p>
            <a:fld id="{86CB4B4D-7CA3-9044-876B-883B54F8677D}" type="slidenum">
              <a:rPr lang="en-US" smtClean="0"/>
              <a:t>26</a:t>
            </a:fld>
            <a:endParaRPr lang="en-US"/>
          </a:p>
        </p:txBody>
      </p:sp>
      <p:pic>
        <p:nvPicPr>
          <p:cNvPr id="4" name="Picture 3" descr="A screenshot of a computer&#10;&#10;AI-generated content may be incorrect.">
            <a:extLst>
              <a:ext uri="{FF2B5EF4-FFF2-40B4-BE49-F238E27FC236}">
                <a16:creationId xmlns:a16="http://schemas.microsoft.com/office/drawing/2014/main" id="{774B15F4-429C-B54D-EBEA-9CBC6C1010BD}"/>
              </a:ext>
            </a:extLst>
          </p:cNvPr>
          <p:cNvPicPr>
            <a:picLocks noChangeAspect="1"/>
          </p:cNvPicPr>
          <p:nvPr/>
        </p:nvPicPr>
        <p:blipFill>
          <a:blip r:embed="rId3"/>
          <a:stretch>
            <a:fillRect/>
          </a:stretch>
        </p:blipFill>
        <p:spPr>
          <a:xfrm>
            <a:off x="4556589" y="1711377"/>
            <a:ext cx="7757002" cy="6120984"/>
          </a:xfrm>
          <a:prstGeom prst="rect">
            <a:avLst/>
          </a:prstGeom>
        </p:spPr>
      </p:pic>
      <p:pic>
        <p:nvPicPr>
          <p:cNvPr id="5" name="Picture 4" descr="A screenshot of a computer program&#10;&#10;AI-generated content may be incorrect.">
            <a:extLst>
              <a:ext uri="{FF2B5EF4-FFF2-40B4-BE49-F238E27FC236}">
                <a16:creationId xmlns:a16="http://schemas.microsoft.com/office/drawing/2014/main" id="{D4946023-61EC-FC23-223C-A33B8278D682}"/>
              </a:ext>
            </a:extLst>
          </p:cNvPr>
          <p:cNvPicPr>
            <a:picLocks noChangeAspect="1"/>
          </p:cNvPicPr>
          <p:nvPr/>
        </p:nvPicPr>
        <p:blipFill>
          <a:blip r:embed="rId4"/>
          <a:stretch>
            <a:fillRect/>
          </a:stretch>
        </p:blipFill>
        <p:spPr>
          <a:xfrm>
            <a:off x="-1048092" y="7432623"/>
            <a:ext cx="10777988" cy="6858000"/>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0AECA5A6-A7DA-7923-5F4C-B541B2576074}"/>
              </a:ext>
            </a:extLst>
          </p:cNvPr>
          <p:cNvPicPr>
            <a:picLocks noChangeAspect="1"/>
          </p:cNvPicPr>
          <p:nvPr/>
        </p:nvPicPr>
        <p:blipFill>
          <a:blip r:embed="rId5"/>
          <a:stretch>
            <a:fillRect/>
          </a:stretch>
        </p:blipFill>
        <p:spPr>
          <a:xfrm>
            <a:off x="-9198064" y="2998032"/>
            <a:ext cx="8146603" cy="6427032"/>
          </a:xfrm>
          <a:prstGeom prst="rect">
            <a:avLst/>
          </a:prstGeom>
        </p:spPr>
      </p:pic>
      <p:pic>
        <p:nvPicPr>
          <p:cNvPr id="7" name="Picture 6" descr="A close-up of a computer code&#10;&#10;AI-generated content may be incorrect.">
            <a:extLst>
              <a:ext uri="{FF2B5EF4-FFF2-40B4-BE49-F238E27FC236}">
                <a16:creationId xmlns:a16="http://schemas.microsoft.com/office/drawing/2014/main" id="{34C49CC7-C141-826D-43E3-33910BA5DA20}"/>
              </a:ext>
            </a:extLst>
          </p:cNvPr>
          <p:cNvPicPr>
            <a:picLocks noChangeAspect="1"/>
          </p:cNvPicPr>
          <p:nvPr/>
        </p:nvPicPr>
        <p:blipFill>
          <a:blip r:embed="rId6"/>
          <a:srcRect l="42156" t="51238" r="39425" b="18235"/>
          <a:stretch/>
        </p:blipFill>
        <p:spPr>
          <a:xfrm>
            <a:off x="12816531" y="-643526"/>
            <a:ext cx="2054943" cy="1396181"/>
          </a:xfrm>
          <a:prstGeom prst="rect">
            <a:avLst/>
          </a:prstGeom>
        </p:spPr>
      </p:pic>
    </p:spTree>
    <p:extLst>
      <p:ext uri="{BB962C8B-B14F-4D97-AF65-F5344CB8AC3E}">
        <p14:creationId xmlns:p14="http://schemas.microsoft.com/office/powerpoint/2010/main" val="38452527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250"/>
                                  </p:stCondLst>
                                  <p:iterate>
                                    <p:tmAbs val="0"/>
                                  </p:iterate>
                                  <p:childTnLst>
                                    <p:set>
                                      <p:cBhvr>
                                        <p:cTn id="6" fill="hold"/>
                                        <p:tgtEl>
                                          <p:spTgt spid="325"/>
                                        </p:tgtEl>
                                        <p:attrNameLst>
                                          <p:attrName>style.visibility</p:attrName>
                                        </p:attrNameLst>
                                      </p:cBhvr>
                                      <p:to>
                                        <p:strVal val="visible"/>
                                      </p:to>
                                    </p:set>
                                    <p:animEffect transition="in" filter="fade">
                                      <p:cBhvr>
                                        <p:cTn id="7" dur="500"/>
                                        <p:tgtEl>
                                          <p:spTgt spid="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A5120-7C3F-6009-626B-FD1485675479}"/>
            </a:ext>
          </a:extLst>
        </p:cNvPr>
        <p:cNvGrpSpPr/>
        <p:nvPr/>
      </p:nvGrpSpPr>
      <p:grpSpPr>
        <a:xfrm>
          <a:off x="0" y="0"/>
          <a:ext cx="0" cy="0"/>
          <a:chOff x="0" y="0"/>
          <a:chExt cx="0" cy="0"/>
        </a:xfrm>
      </p:grpSpPr>
      <p:sp>
        <p:nvSpPr>
          <p:cNvPr id="320" name="Rectangle 9">
            <a:extLst>
              <a:ext uri="{FF2B5EF4-FFF2-40B4-BE49-F238E27FC236}">
                <a16:creationId xmlns:a16="http://schemas.microsoft.com/office/drawing/2014/main" id="{57F6A2FB-AD08-5C88-E21F-DBA083B90A01}"/>
              </a:ext>
            </a:extLst>
          </p:cNvPr>
          <p:cNvSpPr/>
          <p:nvPr/>
        </p:nvSpPr>
        <p:spPr>
          <a:xfrm>
            <a:off x="517869" y="508090"/>
            <a:ext cx="502118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321" name="Rectangle 11">
            <a:extLst>
              <a:ext uri="{FF2B5EF4-FFF2-40B4-BE49-F238E27FC236}">
                <a16:creationId xmlns:a16="http://schemas.microsoft.com/office/drawing/2014/main" id="{51E68B10-F682-C39E-F941-F30AC3B9A860}"/>
              </a:ext>
            </a:extLst>
          </p:cNvPr>
          <p:cNvSpPr/>
          <p:nvPr/>
        </p:nvSpPr>
        <p:spPr>
          <a:xfrm>
            <a:off x="517869" y="508090"/>
            <a:ext cx="502118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322" name="Rectangle 13">
            <a:extLst>
              <a:ext uri="{FF2B5EF4-FFF2-40B4-BE49-F238E27FC236}">
                <a16:creationId xmlns:a16="http://schemas.microsoft.com/office/drawing/2014/main" id="{6EADCA34-5459-32C2-B58F-6AB39501CDD6}"/>
              </a:ext>
            </a:extLst>
          </p:cNvPr>
          <p:cNvSpPr/>
          <p:nvPr/>
        </p:nvSpPr>
        <p:spPr>
          <a:xfrm>
            <a:off x="517869" y="508090"/>
            <a:ext cx="502118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323" name="Rectangle 15">
            <a:extLst>
              <a:ext uri="{FF2B5EF4-FFF2-40B4-BE49-F238E27FC236}">
                <a16:creationId xmlns:a16="http://schemas.microsoft.com/office/drawing/2014/main" id="{B6B08153-24D8-8806-0201-7E89059A899A}"/>
              </a:ext>
            </a:extLst>
          </p:cNvPr>
          <p:cNvSpPr/>
          <p:nvPr/>
        </p:nvSpPr>
        <p:spPr>
          <a:xfrm>
            <a:off x="-1" y="-1"/>
            <a:ext cx="12188954" cy="6857997"/>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324" name="Title 1">
            <a:extLst>
              <a:ext uri="{FF2B5EF4-FFF2-40B4-BE49-F238E27FC236}">
                <a16:creationId xmlns:a16="http://schemas.microsoft.com/office/drawing/2014/main" id="{C06AF05B-6081-FA9A-E0F3-7AC70E5F3417}"/>
              </a:ext>
            </a:extLst>
          </p:cNvPr>
          <p:cNvSpPr txBox="1">
            <a:spLocks noGrp="1"/>
          </p:cNvSpPr>
          <p:nvPr>
            <p:ph type="title"/>
          </p:nvPr>
        </p:nvSpPr>
        <p:spPr>
          <a:xfrm>
            <a:off x="517867" y="976159"/>
            <a:ext cx="4809314" cy="1447165"/>
          </a:xfrm>
          <a:prstGeom prst="rect">
            <a:avLst/>
          </a:prstGeom>
        </p:spPr>
        <p:txBody>
          <a:bodyPr lIns="45719" tIns="45720" rIns="45719" bIns="45720" anchor="t">
            <a:noAutofit/>
          </a:bodyPr>
          <a:lstStyle>
            <a:lvl1pPr>
              <a:lnSpc>
                <a:spcPct val="90000"/>
              </a:lnSpc>
              <a:defRPr sz="3400"/>
            </a:lvl1pPr>
          </a:lstStyle>
          <a:p>
            <a:r>
              <a:rPr lang="en-GB" sz="4000"/>
              <a:t>Using Python and </a:t>
            </a:r>
            <a:r>
              <a:rPr lang="en-GB" sz="4000" err="1"/>
              <a:t>Pynq</a:t>
            </a:r>
            <a:r>
              <a:rPr lang="en-GB" sz="4000"/>
              <a:t> library to conduct real life tests</a:t>
            </a:r>
            <a:endParaRPr lang="en-US" sz="4000"/>
          </a:p>
        </p:txBody>
      </p:sp>
      <p:pic>
        <p:nvPicPr>
          <p:cNvPr id="5" name="Picture 4" descr="A screenshot of a computer program&#10;&#10;AI-generated content may be incorrect.">
            <a:extLst>
              <a:ext uri="{FF2B5EF4-FFF2-40B4-BE49-F238E27FC236}">
                <a16:creationId xmlns:a16="http://schemas.microsoft.com/office/drawing/2014/main" id="{21BF526A-9D2F-D0B9-FD12-9EF53B92C158}"/>
              </a:ext>
            </a:extLst>
          </p:cNvPr>
          <p:cNvPicPr>
            <a:picLocks noChangeAspect="1"/>
          </p:cNvPicPr>
          <p:nvPr/>
        </p:nvPicPr>
        <p:blipFill>
          <a:blip r:embed="rId3"/>
          <a:stretch>
            <a:fillRect/>
          </a:stretch>
        </p:blipFill>
        <p:spPr>
          <a:xfrm>
            <a:off x="151121" y="3172918"/>
            <a:ext cx="8848005" cy="5627558"/>
          </a:xfrm>
          <a:prstGeom prst="rect">
            <a:avLst/>
          </a:prstGeom>
        </p:spPr>
      </p:pic>
      <p:sp>
        <p:nvSpPr>
          <p:cNvPr id="325" name="Content Placeholder 3">
            <a:extLst>
              <a:ext uri="{FF2B5EF4-FFF2-40B4-BE49-F238E27FC236}">
                <a16:creationId xmlns:a16="http://schemas.microsoft.com/office/drawing/2014/main" id="{3896D9B0-CFA7-B040-C05C-D151F19EB6D4}"/>
              </a:ext>
            </a:extLst>
          </p:cNvPr>
          <p:cNvSpPr txBox="1">
            <a:spLocks noGrp="1"/>
          </p:cNvSpPr>
          <p:nvPr>
            <p:ph type="body" sz="half" idx="1"/>
          </p:nvPr>
        </p:nvSpPr>
        <p:spPr>
          <a:xfrm>
            <a:off x="5817016" y="1033272"/>
            <a:ext cx="5857118" cy="5312732"/>
          </a:xfrm>
          <a:prstGeom prst="rect">
            <a:avLst/>
          </a:prstGeom>
        </p:spPr>
        <p:txBody>
          <a:bodyPr lIns="45719" tIns="45720" rIns="45719" bIns="45720" anchor="t">
            <a:normAutofit/>
          </a:bodyPr>
          <a:lstStyle/>
          <a:p>
            <a:pPr marL="0" lvl="1" indent="0">
              <a:spcBef>
                <a:spcPts val="500"/>
              </a:spcBef>
              <a:buNone/>
              <a:defRPr sz="1400"/>
            </a:pPr>
            <a:r>
              <a:rPr lang="en-GB" sz="1400"/>
              <a:t>Here, we have the </a:t>
            </a:r>
            <a:r>
              <a:rPr lang="en-GB" sz="1400" err="1"/>
              <a:t>mmio</a:t>
            </a:r>
            <a:r>
              <a:rPr lang="en-GB" sz="1400"/>
              <a:t> class integrated into our PYNQ Z2 board's Python interface.</a:t>
            </a:r>
            <a:endParaRPr lang="en-US"/>
          </a:p>
        </p:txBody>
      </p:sp>
      <p:sp>
        <p:nvSpPr>
          <p:cNvPr id="326" name="Rectangle 17">
            <a:extLst>
              <a:ext uri="{FF2B5EF4-FFF2-40B4-BE49-F238E27FC236}">
                <a16:creationId xmlns:a16="http://schemas.microsoft.com/office/drawing/2014/main" id="{0415810C-0C32-8976-E89C-3CEA1F57A591}"/>
              </a:ext>
            </a:extLst>
          </p:cNvPr>
          <p:cNvSpPr/>
          <p:nvPr/>
        </p:nvSpPr>
        <p:spPr>
          <a:xfrm>
            <a:off x="517867" y="508090"/>
            <a:ext cx="4672586"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2" name="Slide Number Placeholder 1">
            <a:extLst>
              <a:ext uri="{FF2B5EF4-FFF2-40B4-BE49-F238E27FC236}">
                <a16:creationId xmlns:a16="http://schemas.microsoft.com/office/drawing/2014/main" id="{F9C58B5F-F225-C8CF-5C1F-B3D7029D0429}"/>
              </a:ext>
            </a:extLst>
          </p:cNvPr>
          <p:cNvSpPr>
            <a:spLocks noGrp="1"/>
          </p:cNvSpPr>
          <p:nvPr>
            <p:ph type="sldNum" sz="quarter" idx="2"/>
          </p:nvPr>
        </p:nvSpPr>
        <p:spPr/>
        <p:txBody>
          <a:bodyPr/>
          <a:lstStyle/>
          <a:p>
            <a:fld id="{86CB4B4D-7CA3-9044-876B-883B54F8677D}" type="slidenum">
              <a:rPr lang="en-US" smtClean="0"/>
              <a:t>27</a:t>
            </a:fld>
            <a:endParaRPr lang="en-US"/>
          </a:p>
        </p:txBody>
      </p:sp>
      <p:pic>
        <p:nvPicPr>
          <p:cNvPr id="4" name="Picture 3" descr="A screenshot of a computer&#10;&#10;AI-generated content may be incorrect.">
            <a:extLst>
              <a:ext uri="{FF2B5EF4-FFF2-40B4-BE49-F238E27FC236}">
                <a16:creationId xmlns:a16="http://schemas.microsoft.com/office/drawing/2014/main" id="{51F9C971-2B17-7A64-E27A-7509C5C61CF9}"/>
              </a:ext>
            </a:extLst>
          </p:cNvPr>
          <p:cNvPicPr>
            <a:picLocks noChangeAspect="1"/>
          </p:cNvPicPr>
          <p:nvPr/>
        </p:nvPicPr>
        <p:blipFill>
          <a:blip r:embed="rId4"/>
          <a:stretch>
            <a:fillRect/>
          </a:stretch>
        </p:blipFill>
        <p:spPr>
          <a:xfrm>
            <a:off x="4556589" y="1711377"/>
            <a:ext cx="7757002" cy="6120984"/>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53F9AE74-14EF-F97C-2F00-BF643197783C}"/>
              </a:ext>
            </a:extLst>
          </p:cNvPr>
          <p:cNvPicPr>
            <a:picLocks noChangeAspect="1"/>
          </p:cNvPicPr>
          <p:nvPr/>
        </p:nvPicPr>
        <p:blipFill>
          <a:blip r:embed="rId5"/>
          <a:stretch>
            <a:fillRect/>
          </a:stretch>
        </p:blipFill>
        <p:spPr>
          <a:xfrm>
            <a:off x="-9198064" y="2998032"/>
            <a:ext cx="8146603" cy="6427032"/>
          </a:xfrm>
          <a:prstGeom prst="rect">
            <a:avLst/>
          </a:prstGeom>
        </p:spPr>
      </p:pic>
      <p:pic>
        <p:nvPicPr>
          <p:cNvPr id="7" name="Picture 6" descr="A close-up of a computer code&#10;&#10;AI-generated content may be incorrect.">
            <a:extLst>
              <a:ext uri="{FF2B5EF4-FFF2-40B4-BE49-F238E27FC236}">
                <a16:creationId xmlns:a16="http://schemas.microsoft.com/office/drawing/2014/main" id="{E9AC8761-1524-A9D5-9687-94A19AA81283}"/>
              </a:ext>
            </a:extLst>
          </p:cNvPr>
          <p:cNvPicPr>
            <a:picLocks noChangeAspect="1"/>
          </p:cNvPicPr>
          <p:nvPr/>
        </p:nvPicPr>
        <p:blipFill>
          <a:blip r:embed="rId6"/>
          <a:srcRect l="42156" t="51238" r="39425" b="18235"/>
          <a:stretch/>
        </p:blipFill>
        <p:spPr>
          <a:xfrm>
            <a:off x="8588056" y="4609277"/>
            <a:ext cx="2267303" cy="1539836"/>
          </a:xfrm>
          <a:prstGeom prst="rect">
            <a:avLst/>
          </a:prstGeom>
        </p:spPr>
      </p:pic>
      <p:pic>
        <p:nvPicPr>
          <p:cNvPr id="3" name="Picture 2" descr="A screen shot of a computer program&#10;&#10;AI-generated content may be incorrect.">
            <a:extLst>
              <a:ext uri="{FF2B5EF4-FFF2-40B4-BE49-F238E27FC236}">
                <a16:creationId xmlns:a16="http://schemas.microsoft.com/office/drawing/2014/main" id="{7B9EEC46-D1D1-3F38-A7B3-396D8DED1BFB}"/>
              </a:ext>
            </a:extLst>
          </p:cNvPr>
          <p:cNvPicPr>
            <a:picLocks noChangeAspect="1"/>
          </p:cNvPicPr>
          <p:nvPr/>
        </p:nvPicPr>
        <p:blipFill>
          <a:blip r:embed="rId7"/>
          <a:stretch>
            <a:fillRect/>
          </a:stretch>
        </p:blipFill>
        <p:spPr>
          <a:xfrm>
            <a:off x="-13947098" y="1378940"/>
            <a:ext cx="12192000" cy="2388742"/>
          </a:xfrm>
          <a:prstGeom prst="rect">
            <a:avLst/>
          </a:prstGeom>
        </p:spPr>
      </p:pic>
    </p:spTree>
    <p:extLst>
      <p:ext uri="{BB962C8B-B14F-4D97-AF65-F5344CB8AC3E}">
        <p14:creationId xmlns:p14="http://schemas.microsoft.com/office/powerpoint/2010/main" val="11905946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250"/>
                                  </p:stCondLst>
                                  <p:iterate>
                                    <p:tmAbs val="0"/>
                                  </p:iterate>
                                  <p:childTnLst>
                                    <p:set>
                                      <p:cBhvr>
                                        <p:cTn id="6" fill="hold"/>
                                        <p:tgtEl>
                                          <p:spTgt spid="325"/>
                                        </p:tgtEl>
                                        <p:attrNameLst>
                                          <p:attrName>style.visibility</p:attrName>
                                        </p:attrNameLst>
                                      </p:cBhvr>
                                      <p:to>
                                        <p:strVal val="visible"/>
                                      </p:to>
                                    </p:set>
                                    <p:animEffect transition="in" filter="fade">
                                      <p:cBhvr>
                                        <p:cTn id="7" dur="500"/>
                                        <p:tgtEl>
                                          <p:spTgt spid="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BC03F-3FF9-5B16-6234-AB4C525F2D58}"/>
            </a:ext>
          </a:extLst>
        </p:cNvPr>
        <p:cNvGrpSpPr/>
        <p:nvPr/>
      </p:nvGrpSpPr>
      <p:grpSpPr>
        <a:xfrm>
          <a:off x="0" y="0"/>
          <a:ext cx="0" cy="0"/>
          <a:chOff x="0" y="0"/>
          <a:chExt cx="0" cy="0"/>
        </a:xfrm>
      </p:grpSpPr>
      <p:sp>
        <p:nvSpPr>
          <p:cNvPr id="320" name="Rectangle 9">
            <a:extLst>
              <a:ext uri="{FF2B5EF4-FFF2-40B4-BE49-F238E27FC236}">
                <a16:creationId xmlns:a16="http://schemas.microsoft.com/office/drawing/2014/main" id="{73DAE5F9-BC6F-13B9-17B2-5E1CC1A418AD}"/>
              </a:ext>
            </a:extLst>
          </p:cNvPr>
          <p:cNvSpPr/>
          <p:nvPr/>
        </p:nvSpPr>
        <p:spPr>
          <a:xfrm>
            <a:off x="517869" y="508090"/>
            <a:ext cx="502118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321" name="Rectangle 11">
            <a:extLst>
              <a:ext uri="{FF2B5EF4-FFF2-40B4-BE49-F238E27FC236}">
                <a16:creationId xmlns:a16="http://schemas.microsoft.com/office/drawing/2014/main" id="{41DF4464-3691-1289-5B1D-8571019405FF}"/>
              </a:ext>
            </a:extLst>
          </p:cNvPr>
          <p:cNvSpPr/>
          <p:nvPr/>
        </p:nvSpPr>
        <p:spPr>
          <a:xfrm>
            <a:off x="517869" y="508090"/>
            <a:ext cx="502118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322" name="Rectangle 13">
            <a:extLst>
              <a:ext uri="{FF2B5EF4-FFF2-40B4-BE49-F238E27FC236}">
                <a16:creationId xmlns:a16="http://schemas.microsoft.com/office/drawing/2014/main" id="{4C1ABB86-F1BD-6E11-8F2F-28B6C026E5E9}"/>
              </a:ext>
            </a:extLst>
          </p:cNvPr>
          <p:cNvSpPr/>
          <p:nvPr/>
        </p:nvSpPr>
        <p:spPr>
          <a:xfrm>
            <a:off x="517869" y="508090"/>
            <a:ext cx="502118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323" name="Rectangle 15">
            <a:extLst>
              <a:ext uri="{FF2B5EF4-FFF2-40B4-BE49-F238E27FC236}">
                <a16:creationId xmlns:a16="http://schemas.microsoft.com/office/drawing/2014/main" id="{95FBE03A-5C9B-A9F6-BD02-AB71EB9B8C38}"/>
              </a:ext>
            </a:extLst>
          </p:cNvPr>
          <p:cNvSpPr/>
          <p:nvPr/>
        </p:nvSpPr>
        <p:spPr>
          <a:xfrm>
            <a:off x="-1" y="-1"/>
            <a:ext cx="12188954" cy="6857997"/>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pic>
        <p:nvPicPr>
          <p:cNvPr id="8" name="Picture 7" descr="A screen shot of a computer program&#10;&#10;AI-generated content may be incorrect.">
            <a:extLst>
              <a:ext uri="{FF2B5EF4-FFF2-40B4-BE49-F238E27FC236}">
                <a16:creationId xmlns:a16="http://schemas.microsoft.com/office/drawing/2014/main" id="{A5F1F2CF-EC70-7893-8EF5-87536F8ECC56}"/>
              </a:ext>
            </a:extLst>
          </p:cNvPr>
          <p:cNvPicPr>
            <a:picLocks noChangeAspect="1"/>
          </p:cNvPicPr>
          <p:nvPr/>
        </p:nvPicPr>
        <p:blipFill>
          <a:blip r:embed="rId3"/>
          <a:stretch>
            <a:fillRect/>
          </a:stretch>
        </p:blipFill>
        <p:spPr>
          <a:xfrm>
            <a:off x="-1567721" y="3983481"/>
            <a:ext cx="12192000" cy="2388742"/>
          </a:xfrm>
          <a:prstGeom prst="rect">
            <a:avLst/>
          </a:prstGeom>
        </p:spPr>
      </p:pic>
      <p:sp>
        <p:nvSpPr>
          <p:cNvPr id="324" name="Title 1">
            <a:extLst>
              <a:ext uri="{FF2B5EF4-FFF2-40B4-BE49-F238E27FC236}">
                <a16:creationId xmlns:a16="http://schemas.microsoft.com/office/drawing/2014/main" id="{19D7339E-FD9B-9625-162F-F8E2B7C50C48}"/>
              </a:ext>
            </a:extLst>
          </p:cNvPr>
          <p:cNvSpPr txBox="1">
            <a:spLocks noGrp="1"/>
          </p:cNvSpPr>
          <p:nvPr>
            <p:ph type="title"/>
          </p:nvPr>
        </p:nvSpPr>
        <p:spPr>
          <a:xfrm>
            <a:off x="517867" y="976159"/>
            <a:ext cx="4809314" cy="1447165"/>
          </a:xfrm>
          <a:prstGeom prst="rect">
            <a:avLst/>
          </a:prstGeom>
        </p:spPr>
        <p:txBody>
          <a:bodyPr lIns="45719" tIns="45720" rIns="45719" bIns="45720" anchor="t">
            <a:noAutofit/>
          </a:bodyPr>
          <a:lstStyle>
            <a:lvl1pPr>
              <a:lnSpc>
                <a:spcPct val="90000"/>
              </a:lnSpc>
              <a:defRPr sz="3400"/>
            </a:lvl1pPr>
          </a:lstStyle>
          <a:p>
            <a:r>
              <a:rPr lang="en-GB" sz="4000"/>
              <a:t>Using Python and </a:t>
            </a:r>
            <a:r>
              <a:rPr lang="en-GB" sz="4000" err="1"/>
              <a:t>Pynq</a:t>
            </a:r>
            <a:r>
              <a:rPr lang="en-GB" sz="4000"/>
              <a:t> library to conduct real life tests</a:t>
            </a:r>
            <a:endParaRPr lang="en-US" sz="4000"/>
          </a:p>
        </p:txBody>
      </p:sp>
      <p:pic>
        <p:nvPicPr>
          <p:cNvPr id="5" name="Picture 4" descr="A screenshot of a computer program&#10;&#10;AI-generated content may be incorrect.">
            <a:extLst>
              <a:ext uri="{FF2B5EF4-FFF2-40B4-BE49-F238E27FC236}">
                <a16:creationId xmlns:a16="http://schemas.microsoft.com/office/drawing/2014/main" id="{81721E9E-C98D-B0D7-ED92-4D53ADA93224}"/>
              </a:ext>
            </a:extLst>
          </p:cNvPr>
          <p:cNvPicPr>
            <a:picLocks noChangeAspect="1"/>
          </p:cNvPicPr>
          <p:nvPr/>
        </p:nvPicPr>
        <p:blipFill>
          <a:blip r:embed="rId4"/>
          <a:stretch>
            <a:fillRect/>
          </a:stretch>
        </p:blipFill>
        <p:spPr>
          <a:xfrm>
            <a:off x="4723121" y="1167983"/>
            <a:ext cx="8848005" cy="5627558"/>
          </a:xfrm>
          <a:prstGeom prst="rect">
            <a:avLst/>
          </a:prstGeom>
        </p:spPr>
      </p:pic>
      <p:sp>
        <p:nvSpPr>
          <p:cNvPr id="325" name="Content Placeholder 3">
            <a:extLst>
              <a:ext uri="{FF2B5EF4-FFF2-40B4-BE49-F238E27FC236}">
                <a16:creationId xmlns:a16="http://schemas.microsoft.com/office/drawing/2014/main" id="{95C87881-1A15-5FB3-BEEE-8DC8A868000F}"/>
              </a:ext>
            </a:extLst>
          </p:cNvPr>
          <p:cNvSpPr txBox="1">
            <a:spLocks noGrp="1"/>
          </p:cNvSpPr>
          <p:nvPr>
            <p:ph type="body" sz="half" idx="1"/>
          </p:nvPr>
        </p:nvSpPr>
        <p:spPr>
          <a:xfrm>
            <a:off x="5760803" y="339977"/>
            <a:ext cx="5857118" cy="5312732"/>
          </a:xfrm>
          <a:prstGeom prst="rect">
            <a:avLst/>
          </a:prstGeom>
        </p:spPr>
        <p:txBody>
          <a:bodyPr lIns="45719" tIns="45720" rIns="45719" bIns="45720" anchor="t">
            <a:normAutofit/>
          </a:bodyPr>
          <a:lstStyle/>
          <a:p>
            <a:pPr marL="0" lvl="1" indent="0">
              <a:spcBef>
                <a:spcPts val="500"/>
              </a:spcBef>
              <a:buNone/>
              <a:defRPr sz="1400"/>
            </a:pPr>
            <a:r>
              <a:rPr lang="en-GB" sz="1400"/>
              <a:t>The Overlay IP we created for our setup with the AXI can be communicated through the Python code allowing us to read portions of the memory.</a:t>
            </a:r>
          </a:p>
          <a:p>
            <a:pPr marL="0" lvl="1" indent="0">
              <a:spcBef>
                <a:spcPts val="500"/>
              </a:spcBef>
              <a:buNone/>
              <a:defRPr sz="1400"/>
            </a:pPr>
            <a:r>
              <a:rPr lang="en-GB"/>
              <a:t>But unfortunately it only allows us to read and write only 2*32 bits.</a:t>
            </a:r>
          </a:p>
        </p:txBody>
      </p:sp>
      <p:sp>
        <p:nvSpPr>
          <p:cNvPr id="326" name="Rectangle 17">
            <a:extLst>
              <a:ext uri="{FF2B5EF4-FFF2-40B4-BE49-F238E27FC236}">
                <a16:creationId xmlns:a16="http://schemas.microsoft.com/office/drawing/2014/main" id="{3C4791AC-C171-4521-4288-4C2DE1F7EEEE}"/>
              </a:ext>
            </a:extLst>
          </p:cNvPr>
          <p:cNvSpPr/>
          <p:nvPr/>
        </p:nvSpPr>
        <p:spPr>
          <a:xfrm>
            <a:off x="517867" y="508090"/>
            <a:ext cx="4672586"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2" name="Slide Number Placeholder 1">
            <a:extLst>
              <a:ext uri="{FF2B5EF4-FFF2-40B4-BE49-F238E27FC236}">
                <a16:creationId xmlns:a16="http://schemas.microsoft.com/office/drawing/2014/main" id="{A1567AA3-3942-6989-3729-D41CF7B10A13}"/>
              </a:ext>
            </a:extLst>
          </p:cNvPr>
          <p:cNvSpPr>
            <a:spLocks noGrp="1"/>
          </p:cNvSpPr>
          <p:nvPr>
            <p:ph type="sldNum" sz="quarter" idx="2"/>
          </p:nvPr>
        </p:nvSpPr>
        <p:spPr/>
        <p:txBody>
          <a:bodyPr/>
          <a:lstStyle/>
          <a:p>
            <a:fld id="{86CB4B4D-7CA3-9044-876B-883B54F8677D}" type="slidenum">
              <a:rPr lang="en-US" smtClean="0"/>
              <a:t>28</a:t>
            </a:fld>
            <a:endParaRPr lang="en-US"/>
          </a:p>
        </p:txBody>
      </p:sp>
      <p:pic>
        <p:nvPicPr>
          <p:cNvPr id="4" name="Picture 3" descr="A screenshot of a computer&#10;&#10;AI-generated content may be incorrect.">
            <a:extLst>
              <a:ext uri="{FF2B5EF4-FFF2-40B4-BE49-F238E27FC236}">
                <a16:creationId xmlns:a16="http://schemas.microsoft.com/office/drawing/2014/main" id="{3B559042-538C-3EC2-45B5-4A90565B3923}"/>
              </a:ext>
            </a:extLst>
          </p:cNvPr>
          <p:cNvPicPr>
            <a:picLocks noChangeAspect="1"/>
          </p:cNvPicPr>
          <p:nvPr/>
        </p:nvPicPr>
        <p:blipFill>
          <a:blip r:embed="rId5"/>
          <a:stretch>
            <a:fillRect/>
          </a:stretch>
        </p:blipFill>
        <p:spPr>
          <a:xfrm>
            <a:off x="12363966" y="1180475"/>
            <a:ext cx="7757002" cy="6120984"/>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25A088DF-3929-64FF-D3E8-270CBFA4797D}"/>
              </a:ext>
            </a:extLst>
          </p:cNvPr>
          <p:cNvPicPr>
            <a:picLocks noChangeAspect="1"/>
          </p:cNvPicPr>
          <p:nvPr/>
        </p:nvPicPr>
        <p:blipFill>
          <a:blip r:embed="rId6"/>
          <a:stretch>
            <a:fillRect/>
          </a:stretch>
        </p:blipFill>
        <p:spPr>
          <a:xfrm>
            <a:off x="-9198064" y="2998032"/>
            <a:ext cx="8146603" cy="6427032"/>
          </a:xfrm>
          <a:prstGeom prst="rect">
            <a:avLst/>
          </a:prstGeom>
        </p:spPr>
      </p:pic>
      <p:pic>
        <p:nvPicPr>
          <p:cNvPr id="7" name="Picture 6" descr="A close-up of a computer code&#10;&#10;AI-generated content may be incorrect.">
            <a:extLst>
              <a:ext uri="{FF2B5EF4-FFF2-40B4-BE49-F238E27FC236}">
                <a16:creationId xmlns:a16="http://schemas.microsoft.com/office/drawing/2014/main" id="{82B5FDE7-B8D2-1649-CFB5-CF12585A3DD2}"/>
              </a:ext>
            </a:extLst>
          </p:cNvPr>
          <p:cNvPicPr>
            <a:picLocks noChangeAspect="1"/>
          </p:cNvPicPr>
          <p:nvPr/>
        </p:nvPicPr>
        <p:blipFill>
          <a:blip r:embed="rId7"/>
          <a:srcRect l="42156" t="51238" r="39425" b="18235"/>
          <a:stretch/>
        </p:blipFill>
        <p:spPr>
          <a:xfrm>
            <a:off x="9400023" y="2879163"/>
            <a:ext cx="2267303" cy="1539836"/>
          </a:xfrm>
          <a:prstGeom prst="rect">
            <a:avLst/>
          </a:prstGeom>
        </p:spPr>
      </p:pic>
    </p:spTree>
    <p:extLst>
      <p:ext uri="{BB962C8B-B14F-4D97-AF65-F5344CB8AC3E}">
        <p14:creationId xmlns:p14="http://schemas.microsoft.com/office/powerpoint/2010/main" val="2411243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250"/>
                                  </p:stCondLst>
                                  <p:iterate>
                                    <p:tmAbs val="0"/>
                                  </p:iterate>
                                  <p:childTnLst>
                                    <p:set>
                                      <p:cBhvr>
                                        <p:cTn id="6" fill="hold"/>
                                        <p:tgtEl>
                                          <p:spTgt spid="325"/>
                                        </p:tgtEl>
                                        <p:attrNameLst>
                                          <p:attrName>style.visibility</p:attrName>
                                        </p:attrNameLst>
                                      </p:cBhvr>
                                      <p:to>
                                        <p:strVal val="visible"/>
                                      </p:to>
                                    </p:set>
                                    <p:animEffect transition="in" filter="fade">
                                      <p:cBhvr>
                                        <p:cTn id="7" dur="500"/>
                                        <p:tgtEl>
                                          <p:spTgt spid="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18EC3-956C-ED2F-1765-CDB58ED8692C}"/>
            </a:ext>
          </a:extLst>
        </p:cNvPr>
        <p:cNvGrpSpPr/>
        <p:nvPr/>
      </p:nvGrpSpPr>
      <p:grpSpPr>
        <a:xfrm>
          <a:off x="0" y="0"/>
          <a:ext cx="0" cy="0"/>
          <a:chOff x="0" y="0"/>
          <a:chExt cx="0" cy="0"/>
        </a:xfrm>
      </p:grpSpPr>
      <p:sp>
        <p:nvSpPr>
          <p:cNvPr id="314" name="Rectangle 6">
            <a:extLst>
              <a:ext uri="{FF2B5EF4-FFF2-40B4-BE49-F238E27FC236}">
                <a16:creationId xmlns:a16="http://schemas.microsoft.com/office/drawing/2014/main" id="{066AE7A4-D854-9AE9-FEB2-EB0A44C9EB51}"/>
              </a:ext>
            </a:extLst>
          </p:cNvPr>
          <p:cNvSpPr/>
          <p:nvPr/>
        </p:nvSpPr>
        <p:spPr>
          <a:xfrm>
            <a:off x="0" y="0"/>
            <a:ext cx="12192000" cy="685800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315" name="Title 1">
            <a:extLst>
              <a:ext uri="{FF2B5EF4-FFF2-40B4-BE49-F238E27FC236}">
                <a16:creationId xmlns:a16="http://schemas.microsoft.com/office/drawing/2014/main" id="{0591C02E-1018-B9BA-0764-E6220F7BD78A}"/>
              </a:ext>
            </a:extLst>
          </p:cNvPr>
          <p:cNvSpPr txBox="1">
            <a:spLocks noGrp="1"/>
          </p:cNvSpPr>
          <p:nvPr>
            <p:ph type="title"/>
          </p:nvPr>
        </p:nvSpPr>
        <p:spPr>
          <a:xfrm>
            <a:off x="521207" y="1211765"/>
            <a:ext cx="7237054" cy="4727990"/>
          </a:xfrm>
          <a:prstGeom prst="rect">
            <a:avLst/>
          </a:prstGeom>
        </p:spPr>
        <p:txBody>
          <a:bodyPr anchor="b"/>
          <a:lstStyle>
            <a:lvl1pPr>
              <a:defRPr sz="7400"/>
            </a:lvl1pPr>
          </a:lstStyle>
          <a:p>
            <a:r>
              <a:t>Conclusion and Future Work</a:t>
            </a:r>
          </a:p>
        </p:txBody>
      </p:sp>
      <p:sp>
        <p:nvSpPr>
          <p:cNvPr id="316" name="Freeform: Shape 8">
            <a:extLst>
              <a:ext uri="{FF2B5EF4-FFF2-40B4-BE49-F238E27FC236}">
                <a16:creationId xmlns:a16="http://schemas.microsoft.com/office/drawing/2014/main" id="{5EAD6142-D65D-E6D8-476B-0BBB01035277}"/>
              </a:ext>
            </a:extLst>
          </p:cNvPr>
          <p:cNvSpPr/>
          <p:nvPr/>
        </p:nvSpPr>
        <p:spPr>
          <a:xfrm>
            <a:off x="517869" y="6208776"/>
            <a:ext cx="7269481" cy="14928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2" name="Slide Number Placeholder 1">
            <a:extLst>
              <a:ext uri="{FF2B5EF4-FFF2-40B4-BE49-F238E27FC236}">
                <a16:creationId xmlns:a16="http://schemas.microsoft.com/office/drawing/2014/main" id="{4B4E1DF9-DF4D-2366-7D2B-D32211BB2542}"/>
              </a:ext>
            </a:extLst>
          </p:cNvPr>
          <p:cNvSpPr>
            <a:spLocks noGrp="1"/>
          </p:cNvSpPr>
          <p:nvPr>
            <p:ph type="sldNum" sz="quarter" idx="2"/>
          </p:nvPr>
        </p:nvSpPr>
        <p:spPr/>
        <p:txBody>
          <a:bodyPr/>
          <a:lstStyle/>
          <a:p>
            <a:fld id="{86CB4B4D-7CA3-9044-876B-883B54F8677D}" type="slidenum">
              <a:rPr lang="en-US" smtClean="0"/>
              <a:t>29</a:t>
            </a:fld>
            <a:endParaRPr lang="en-US"/>
          </a:p>
        </p:txBody>
      </p:sp>
    </p:spTree>
    <p:extLst>
      <p:ext uri="{BB962C8B-B14F-4D97-AF65-F5344CB8AC3E}">
        <p14:creationId xmlns:p14="http://schemas.microsoft.com/office/powerpoint/2010/main" val="2082046340"/>
      </p:ext>
    </p:extLst>
  </p:cSld>
  <p:clrMapOvr>
    <a:masterClrMapping/>
  </p:clrMapOvr>
  <p:transition spd="slow">
    <p:fade/>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500"/>
                                  </p:stCondLst>
                                  <p:iterate>
                                    <p:tmAbs val="0"/>
                                  </p:iterate>
                                  <p:childTnLst>
                                    <p:set>
                                      <p:cBhvr>
                                        <p:cTn id="6" fill="hold"/>
                                        <p:tgtEl>
                                          <p:spTgt spid="315"/>
                                        </p:tgtEl>
                                        <p:attrNameLst>
                                          <p:attrName>style.visibility</p:attrName>
                                        </p:attrNameLst>
                                      </p:cBhvr>
                                      <p:to>
                                        <p:strVal val="visible"/>
                                      </p:to>
                                    </p:set>
                                    <p:animEffect transition="in" filter="fade">
                                      <p:cBhvr>
                                        <p:cTn id="7" dur="10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ectangle 22"/>
          <p:cNvSpPr/>
          <p:nvPr/>
        </p:nvSpPr>
        <p:spPr>
          <a:xfrm>
            <a:off x="517869" y="508090"/>
            <a:ext cx="502118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131" name="Rectangle 24"/>
          <p:cNvSpPr/>
          <p:nvPr/>
        </p:nvSpPr>
        <p:spPr>
          <a:xfrm>
            <a:off x="517869" y="508090"/>
            <a:ext cx="502118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132" name="Rectangle 26"/>
          <p:cNvSpPr/>
          <p:nvPr/>
        </p:nvSpPr>
        <p:spPr>
          <a:xfrm>
            <a:off x="517869" y="508090"/>
            <a:ext cx="502118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133" name="Title 1"/>
          <p:cNvSpPr txBox="1">
            <a:spLocks noGrp="1"/>
          </p:cNvSpPr>
          <p:nvPr>
            <p:ph type="title"/>
          </p:nvPr>
        </p:nvSpPr>
        <p:spPr>
          <a:xfrm>
            <a:off x="519393" y="788446"/>
            <a:ext cx="11153214" cy="1113898"/>
          </a:xfrm>
          <a:prstGeom prst="rect">
            <a:avLst/>
          </a:prstGeom>
        </p:spPr>
        <p:txBody>
          <a:bodyPr/>
          <a:lstStyle>
            <a:lvl1pPr algn="ctr">
              <a:defRPr sz="4400"/>
            </a:lvl1pPr>
          </a:lstStyle>
          <a:p>
            <a:r>
              <a:t>The team</a:t>
            </a:r>
          </a:p>
        </p:txBody>
      </p:sp>
      <p:sp>
        <p:nvSpPr>
          <p:cNvPr id="134" name="Freeform: Shape 30"/>
          <p:cNvSpPr/>
          <p:nvPr/>
        </p:nvSpPr>
        <p:spPr>
          <a:xfrm>
            <a:off x="517869" y="508090"/>
            <a:ext cx="1115321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grpSp>
        <p:nvGrpSpPr>
          <p:cNvPr id="137" name="Group"/>
          <p:cNvGrpSpPr/>
          <p:nvPr/>
        </p:nvGrpSpPr>
        <p:grpSpPr>
          <a:xfrm>
            <a:off x="625562" y="2254876"/>
            <a:ext cx="2743202" cy="2049129"/>
            <a:chOff x="0" y="0"/>
            <a:chExt cx="2743200" cy="2049127"/>
          </a:xfrm>
        </p:grpSpPr>
        <p:pic>
          <p:nvPicPr>
            <p:cNvPr id="135" name="22-02-07 - ЧЕГ - 12Б - 173.jpg" descr="22-02-07 - ЧЕГ - 12Б - 173.jpg"/>
            <p:cNvPicPr>
              <a:picLocks noChangeAspect="1"/>
            </p:cNvPicPr>
            <p:nvPr/>
          </p:nvPicPr>
          <p:blipFill>
            <a:blip r:embed="rId3"/>
            <a:srcRect l="700" t="102" r="700" b="32941"/>
            <a:stretch>
              <a:fillRect/>
            </a:stretch>
          </p:blipFill>
          <p:spPr>
            <a:xfrm>
              <a:off x="592732" y="0"/>
              <a:ext cx="1557598" cy="1586601"/>
            </a:xfrm>
            <a:prstGeom prst="rect">
              <a:avLst/>
            </a:prstGeom>
            <a:ln w="12700" cap="flat">
              <a:noFill/>
              <a:miter lim="400000"/>
            </a:ln>
            <a:effectLst>
              <a:outerShdw blurRad="355600" rotWithShape="0">
                <a:srgbClr val="000000">
                  <a:alpha val="75000"/>
                </a:srgbClr>
              </a:outerShdw>
            </a:effectLst>
          </p:spPr>
        </p:pic>
        <p:sp>
          <p:nvSpPr>
            <p:cNvPr id="136" name="Caption"/>
            <p:cNvSpPr/>
            <p:nvPr/>
          </p:nvSpPr>
          <p:spPr>
            <a:xfrm>
              <a:off x="0" y="1688306"/>
              <a:ext cx="2743201" cy="360822"/>
            </a:xfrm>
            <a:prstGeom prst="roundRect">
              <a:avLst>
                <a:gd name="adj" fmla="val 0"/>
              </a:avLst>
            </a:prstGeom>
            <a:solidFill>
              <a:srgbClr val="000000">
                <a:alpha val="0"/>
              </a:srgbClr>
            </a:solid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numCol="1" anchor="t">
              <a:noAutofit/>
            </a:bodyPr>
            <a:lstStyle>
              <a:lvl1pPr algn="ctr" defTabSz="1300480">
                <a:defRPr>
                  <a:latin typeface="+mn-lt"/>
                  <a:ea typeface="+mn-ea"/>
                  <a:cs typeface="+mn-cs"/>
                  <a:sym typeface="Arial"/>
                </a:defRPr>
              </a:lvl1pPr>
            </a:lstStyle>
            <a:p>
              <a:r>
                <a:t>Ilia Panayotov</a:t>
              </a:r>
            </a:p>
          </p:txBody>
        </p:sp>
      </p:grpSp>
      <p:grpSp>
        <p:nvGrpSpPr>
          <p:cNvPr id="140" name="Group"/>
          <p:cNvGrpSpPr/>
          <p:nvPr/>
        </p:nvGrpSpPr>
        <p:grpSpPr>
          <a:xfrm>
            <a:off x="4575765" y="2254876"/>
            <a:ext cx="2590801" cy="2043908"/>
            <a:chOff x="0" y="0"/>
            <a:chExt cx="2590800" cy="2043906"/>
          </a:xfrm>
        </p:grpSpPr>
        <p:pic>
          <p:nvPicPr>
            <p:cNvPr id="138" name="WhatsApp Image 2024-12-08 at 15.36.54.jpeg" descr="WhatsApp Image 2024-12-08 at 15.36.54.jpeg"/>
            <p:cNvPicPr>
              <a:picLocks noChangeAspect="1"/>
            </p:cNvPicPr>
            <p:nvPr/>
          </p:nvPicPr>
          <p:blipFill>
            <a:blip r:embed="rId4"/>
            <a:srcRect l="5861" t="18429" r="5861" b="22103"/>
            <a:stretch>
              <a:fillRect/>
            </a:stretch>
          </p:blipFill>
          <p:spPr>
            <a:xfrm>
              <a:off x="412749" y="0"/>
              <a:ext cx="1765302" cy="1586612"/>
            </a:xfrm>
            <a:prstGeom prst="rect">
              <a:avLst/>
            </a:prstGeom>
            <a:ln w="12700" cap="flat">
              <a:noFill/>
              <a:miter lim="400000"/>
            </a:ln>
            <a:effectLst>
              <a:outerShdw blurRad="355600" rotWithShape="0">
                <a:srgbClr val="000000">
                  <a:alpha val="75000"/>
                </a:srgbClr>
              </a:outerShdw>
            </a:effectLst>
          </p:spPr>
        </p:pic>
        <p:sp>
          <p:nvSpPr>
            <p:cNvPr id="139" name="Caption"/>
            <p:cNvSpPr/>
            <p:nvPr/>
          </p:nvSpPr>
          <p:spPr>
            <a:xfrm>
              <a:off x="0" y="1688306"/>
              <a:ext cx="2590800" cy="355601"/>
            </a:xfrm>
            <a:prstGeom prst="roundRect">
              <a:avLst>
                <a:gd name="adj" fmla="val 0"/>
              </a:avLst>
            </a:prstGeom>
            <a:solidFill>
              <a:srgbClr val="000000">
                <a:alpha val="0"/>
              </a:srgbClr>
            </a:solid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numCol="1" anchor="t">
              <a:noAutofit/>
            </a:bodyPr>
            <a:lstStyle>
              <a:lvl1pPr algn="ctr" defTabSz="457200">
                <a:defRPr sz="1700">
                  <a:latin typeface="Helvetica"/>
                  <a:ea typeface="Helvetica"/>
                  <a:cs typeface="Helvetica"/>
                  <a:sym typeface="Helvetica"/>
                </a:defRPr>
              </a:lvl1pPr>
            </a:lstStyle>
            <a:p>
              <a:r>
                <a:t>Esra Mehmedova</a:t>
              </a:r>
            </a:p>
          </p:txBody>
        </p:sp>
      </p:grpSp>
      <p:grpSp>
        <p:nvGrpSpPr>
          <p:cNvPr id="143" name="Group"/>
          <p:cNvGrpSpPr/>
          <p:nvPr/>
        </p:nvGrpSpPr>
        <p:grpSpPr>
          <a:xfrm>
            <a:off x="8815968" y="2255038"/>
            <a:ext cx="2743201" cy="2069051"/>
            <a:chOff x="0" y="0"/>
            <a:chExt cx="2743200" cy="2069050"/>
          </a:xfrm>
        </p:grpSpPr>
        <p:pic>
          <p:nvPicPr>
            <p:cNvPr id="141" name="WhatsApp Image 2024-12-08 at 15.41.36.jpeg" descr="WhatsApp Image 2024-12-08 at 15.41.36.jpeg"/>
            <p:cNvPicPr>
              <a:picLocks noChangeAspect="1"/>
            </p:cNvPicPr>
            <p:nvPr/>
          </p:nvPicPr>
          <p:blipFill>
            <a:blip r:embed="rId5"/>
            <a:srcRect t="8648" b="24326"/>
            <a:stretch>
              <a:fillRect/>
            </a:stretch>
          </p:blipFill>
          <p:spPr>
            <a:xfrm>
              <a:off x="422715" y="0"/>
              <a:ext cx="1775813" cy="1586450"/>
            </a:xfrm>
            <a:prstGeom prst="rect">
              <a:avLst/>
            </a:prstGeom>
            <a:ln w="12700" cap="flat">
              <a:noFill/>
              <a:miter lim="400000"/>
            </a:ln>
            <a:effectLst>
              <a:outerShdw blurRad="355600" rotWithShape="0">
                <a:srgbClr val="000000">
                  <a:alpha val="75000"/>
                </a:srgbClr>
              </a:outerShdw>
            </a:effectLst>
          </p:spPr>
        </p:pic>
        <p:sp>
          <p:nvSpPr>
            <p:cNvPr id="142" name="Caption"/>
            <p:cNvSpPr/>
            <p:nvPr/>
          </p:nvSpPr>
          <p:spPr>
            <a:xfrm>
              <a:off x="0" y="1688050"/>
              <a:ext cx="2743201" cy="381001"/>
            </a:xfrm>
            <a:prstGeom prst="roundRect">
              <a:avLst>
                <a:gd name="adj" fmla="val 0"/>
              </a:avLst>
            </a:prstGeom>
            <a:solidFill>
              <a:srgbClr val="000000">
                <a:alpha val="0"/>
              </a:srgbClr>
            </a:solid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numCol="1" anchor="t">
              <a:noAutofit/>
            </a:bodyPr>
            <a:lstStyle>
              <a:lvl1pPr algn="ctr" defTabSz="457200">
                <a:defRPr>
                  <a:latin typeface="Helvetica"/>
                  <a:ea typeface="Helvetica"/>
                  <a:cs typeface="Helvetica"/>
                  <a:sym typeface="Helvetica"/>
                </a:defRPr>
              </a:lvl1pPr>
            </a:lstStyle>
            <a:p>
              <a:r>
                <a:t>Esin Mehmedova</a:t>
              </a:r>
            </a:p>
          </p:txBody>
        </p:sp>
      </p:grpSp>
      <p:grpSp>
        <p:nvGrpSpPr>
          <p:cNvPr id="146" name="Group"/>
          <p:cNvGrpSpPr/>
          <p:nvPr/>
        </p:nvGrpSpPr>
        <p:grpSpPr>
          <a:xfrm>
            <a:off x="2468965" y="4415886"/>
            <a:ext cx="2743201" cy="2049128"/>
            <a:chOff x="0" y="0"/>
            <a:chExt cx="2743200" cy="2049127"/>
          </a:xfrm>
        </p:grpSpPr>
        <p:pic>
          <p:nvPicPr>
            <p:cNvPr id="144" name="WhatsApp Image 2025-01-30 at 11.50.49.jpeg" descr="WhatsApp Image 2025-01-30 at 11.50.49.jpeg"/>
            <p:cNvPicPr>
              <a:picLocks noChangeAspect="1"/>
            </p:cNvPicPr>
            <p:nvPr/>
          </p:nvPicPr>
          <p:blipFill>
            <a:blip r:embed="rId6"/>
            <a:srcRect/>
            <a:stretch>
              <a:fillRect/>
            </a:stretch>
          </p:blipFill>
          <p:spPr>
            <a:xfrm>
              <a:off x="578246" y="0"/>
              <a:ext cx="1586708" cy="1586707"/>
            </a:xfrm>
            <a:prstGeom prst="rect">
              <a:avLst/>
            </a:prstGeom>
            <a:ln w="12700" cap="flat">
              <a:noFill/>
              <a:miter lim="400000"/>
            </a:ln>
            <a:effectLst>
              <a:outerShdw blurRad="355600" rotWithShape="0">
                <a:srgbClr val="000000">
                  <a:alpha val="75000"/>
                </a:srgbClr>
              </a:outerShdw>
            </a:effectLst>
          </p:spPr>
        </p:pic>
        <p:sp>
          <p:nvSpPr>
            <p:cNvPr id="145" name="Caption"/>
            <p:cNvSpPr/>
            <p:nvPr/>
          </p:nvSpPr>
          <p:spPr>
            <a:xfrm>
              <a:off x="0" y="1688306"/>
              <a:ext cx="2743201" cy="360822"/>
            </a:xfrm>
            <a:prstGeom prst="roundRect">
              <a:avLst>
                <a:gd name="adj" fmla="val 0"/>
              </a:avLst>
            </a:prstGeom>
            <a:solidFill>
              <a:srgbClr val="000000">
                <a:alpha val="0"/>
              </a:srgbClr>
            </a:solid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numCol="1" anchor="t">
              <a:noAutofit/>
            </a:bodyPr>
            <a:lstStyle>
              <a:lvl1pPr algn="ctr" defTabSz="1300480">
                <a:defRPr>
                  <a:latin typeface="+mn-lt"/>
                  <a:ea typeface="+mn-ea"/>
                  <a:cs typeface="+mn-cs"/>
                  <a:sym typeface="Arial"/>
                </a:defRPr>
              </a:lvl1pPr>
            </a:lstStyle>
            <a:p>
              <a:r>
                <a:t>Yiğit İlk</a:t>
              </a:r>
            </a:p>
          </p:txBody>
        </p:sp>
      </p:grpSp>
      <p:sp>
        <p:nvSpPr>
          <p:cNvPr id="2" name="Slide Number Placeholder 1">
            <a:extLst>
              <a:ext uri="{FF2B5EF4-FFF2-40B4-BE49-F238E27FC236}">
                <a16:creationId xmlns:a16="http://schemas.microsoft.com/office/drawing/2014/main" id="{CB29001C-428B-246A-FFB4-B35B1370B438}"/>
              </a:ext>
            </a:extLst>
          </p:cNvPr>
          <p:cNvSpPr>
            <a:spLocks noGrp="1"/>
          </p:cNvSpPr>
          <p:nvPr>
            <p:ph type="sldNum" sz="quarter" idx="2"/>
          </p:nvPr>
        </p:nvSpPr>
        <p:spPr/>
        <p:txBody>
          <a:bodyPr/>
          <a:lstStyle/>
          <a:p>
            <a:fld id="{86CB4B4D-7CA3-9044-876B-883B54F8677D}" type="slidenum">
              <a:rPr lang="en-US" smtClean="0"/>
              <a:t>3</a:t>
            </a:fld>
            <a:endParaRPr lang="en-US"/>
          </a:p>
        </p:txBody>
      </p:sp>
    </p:spTree>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Rectangle 9"/>
          <p:cNvSpPr/>
          <p:nvPr/>
        </p:nvSpPr>
        <p:spPr>
          <a:xfrm>
            <a:off x="517869" y="508090"/>
            <a:ext cx="502118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331" name="Rectangle 11"/>
          <p:cNvSpPr/>
          <p:nvPr/>
        </p:nvSpPr>
        <p:spPr>
          <a:xfrm>
            <a:off x="517869" y="508090"/>
            <a:ext cx="502118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332" name="Rectangle 13"/>
          <p:cNvSpPr/>
          <p:nvPr/>
        </p:nvSpPr>
        <p:spPr>
          <a:xfrm>
            <a:off x="517869" y="508090"/>
            <a:ext cx="502118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333" name="Rectangle 15"/>
          <p:cNvSpPr/>
          <p:nvPr/>
        </p:nvSpPr>
        <p:spPr>
          <a:xfrm>
            <a:off x="0" y="0"/>
            <a:ext cx="12188954" cy="6857997"/>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pic>
        <p:nvPicPr>
          <p:cNvPr id="334" name="Content Placeholder 4" descr="Content Placeholder 4"/>
          <p:cNvPicPr>
            <a:picLocks noChangeAspect="1"/>
          </p:cNvPicPr>
          <p:nvPr/>
        </p:nvPicPr>
        <p:blipFill>
          <a:blip r:embed="rId3"/>
          <a:srcRect l="20113" r="31613" b="1"/>
          <a:stretch>
            <a:fillRect/>
          </a:stretch>
        </p:blipFill>
        <p:spPr>
          <a:xfrm>
            <a:off x="517869" y="508090"/>
            <a:ext cx="4221911" cy="5837920"/>
          </a:xfrm>
          <a:prstGeom prst="rect">
            <a:avLst/>
          </a:prstGeom>
          <a:ln w="12700">
            <a:miter lim="400000"/>
          </a:ln>
        </p:spPr>
      </p:pic>
      <p:sp>
        <p:nvSpPr>
          <p:cNvPr id="335" name="Title 1"/>
          <p:cNvSpPr txBox="1">
            <a:spLocks noGrp="1"/>
          </p:cNvSpPr>
          <p:nvPr>
            <p:ph type="title"/>
          </p:nvPr>
        </p:nvSpPr>
        <p:spPr>
          <a:xfrm>
            <a:off x="5438761" y="976159"/>
            <a:ext cx="6232312" cy="1463042"/>
          </a:xfrm>
          <a:prstGeom prst="rect">
            <a:avLst/>
          </a:prstGeom>
        </p:spPr>
        <p:txBody>
          <a:bodyPr/>
          <a:lstStyle>
            <a:lvl1pPr defTabSz="905255">
              <a:defRPr sz="4356"/>
            </a:lvl1pPr>
          </a:lstStyle>
          <a:p>
            <a:r>
              <a:t>Challenges Faced and Solutions Implemented</a:t>
            </a:r>
          </a:p>
        </p:txBody>
      </p:sp>
      <p:sp>
        <p:nvSpPr>
          <p:cNvPr id="336" name="Content Placeholder 3"/>
          <p:cNvSpPr txBox="1">
            <a:spLocks noGrp="1"/>
          </p:cNvSpPr>
          <p:nvPr>
            <p:ph type="body" sz="half" idx="1"/>
          </p:nvPr>
        </p:nvSpPr>
        <p:spPr>
          <a:xfrm>
            <a:off x="5438775" y="2577870"/>
            <a:ext cx="6232311" cy="3768138"/>
          </a:xfrm>
          <a:prstGeom prst="rect">
            <a:avLst/>
          </a:prstGeom>
        </p:spPr>
        <p:txBody>
          <a:bodyPr/>
          <a:lstStyle/>
          <a:p>
            <a:pPr>
              <a:spcBef>
                <a:spcPts val="2500"/>
              </a:spcBef>
              <a:defRPr sz="1400" b="1"/>
            </a:pPr>
            <a:r>
              <a:t>Encountered Challenges</a:t>
            </a:r>
          </a:p>
          <a:p>
            <a:pPr marL="0" lvl="1" indent="0">
              <a:spcBef>
                <a:spcPts val="500"/>
              </a:spcBef>
              <a:buSzTx/>
              <a:buNone/>
              <a:defRPr sz="1400"/>
            </a:pPr>
            <a:r>
              <a:t>The project faced several challenges, including bugs in the code and issues with integration.</a:t>
            </a:r>
            <a:endParaRPr sz="1800"/>
          </a:p>
          <a:p>
            <a:pPr>
              <a:spcBef>
                <a:spcPts val="2500"/>
              </a:spcBef>
              <a:defRPr sz="1400" b="1"/>
            </a:pPr>
            <a:r>
              <a:t>Debugging Techniques</a:t>
            </a:r>
          </a:p>
          <a:p>
            <a:pPr marL="0" lvl="1" indent="0">
              <a:spcBef>
                <a:spcPts val="500"/>
              </a:spcBef>
              <a:buSzTx/>
              <a:buNone/>
              <a:defRPr sz="1400"/>
            </a:pPr>
            <a:r>
              <a:t>We implemented various debugging techniques to identify and resolve coding issues effectively and efficiently.</a:t>
            </a:r>
            <a:r>
              <a:rPr lang="en-US"/>
              <a:t> Testing various inputs of 16-bit numbers and comparing them to the output</a:t>
            </a:r>
            <a:endParaRPr sz="1800"/>
          </a:p>
        </p:txBody>
      </p:sp>
      <p:sp>
        <p:nvSpPr>
          <p:cNvPr id="337" name="Freeform: Shape 17"/>
          <p:cNvSpPr/>
          <p:nvPr/>
        </p:nvSpPr>
        <p:spPr>
          <a:xfrm>
            <a:off x="5484610" y="508090"/>
            <a:ext cx="618647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2" name="Slide Number Placeholder 1">
            <a:extLst>
              <a:ext uri="{FF2B5EF4-FFF2-40B4-BE49-F238E27FC236}">
                <a16:creationId xmlns:a16="http://schemas.microsoft.com/office/drawing/2014/main" id="{E742E480-6685-6135-F90D-83E50D5E0B5D}"/>
              </a:ext>
            </a:extLst>
          </p:cNvPr>
          <p:cNvSpPr>
            <a:spLocks noGrp="1"/>
          </p:cNvSpPr>
          <p:nvPr>
            <p:ph type="sldNum" sz="quarter" idx="2"/>
          </p:nvPr>
        </p:nvSpPr>
        <p:spPr/>
        <p:txBody>
          <a:bodyPr/>
          <a:lstStyle/>
          <a:p>
            <a:fld id="{86CB4B4D-7CA3-9044-876B-883B54F8677D}" type="slidenum">
              <a:rPr lang="en-US" smtClean="0"/>
              <a:t>30</a:t>
            </a:fld>
            <a:endParaRPr lang="en-US"/>
          </a:p>
        </p:txBody>
      </p:sp>
    </p:spTree>
  </p:cSld>
  <p:clrMapOvr>
    <a:masterClrMapping/>
  </p:clrMapOvr>
  <p:transition spd="slow">
    <p:fade/>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250"/>
                                  </p:stCondLst>
                                  <p:iterate>
                                    <p:tmAbs val="0"/>
                                  </p:iterate>
                                  <p:childTnLst>
                                    <p:set>
                                      <p:cBhvr>
                                        <p:cTn id="6" fill="hold"/>
                                        <p:tgtEl>
                                          <p:spTgt spid="336"/>
                                        </p:tgtEl>
                                        <p:attrNameLst>
                                          <p:attrName>style.visibility</p:attrName>
                                        </p:attrNameLst>
                                      </p:cBhvr>
                                      <p:to>
                                        <p:strVal val="visible"/>
                                      </p:to>
                                    </p:set>
                                    <p:animEffect transition="in" filter="fade">
                                      <p:cBhvr>
                                        <p:cTn id="7" dur="500"/>
                                        <p:tgtEl>
                                          <p:spTgt spid="3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Rectangle 22"/>
          <p:cNvSpPr/>
          <p:nvPr/>
        </p:nvSpPr>
        <p:spPr>
          <a:xfrm>
            <a:off x="517869" y="508090"/>
            <a:ext cx="502118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342" name="Rectangle 24"/>
          <p:cNvSpPr/>
          <p:nvPr/>
        </p:nvSpPr>
        <p:spPr>
          <a:xfrm>
            <a:off x="517869" y="508090"/>
            <a:ext cx="502118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343" name="Rectangle 26"/>
          <p:cNvSpPr/>
          <p:nvPr/>
        </p:nvSpPr>
        <p:spPr>
          <a:xfrm>
            <a:off x="517869" y="508090"/>
            <a:ext cx="502118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344" name="Rectangle 28"/>
          <p:cNvSpPr/>
          <p:nvPr/>
        </p:nvSpPr>
        <p:spPr>
          <a:xfrm>
            <a:off x="-1" y="-1"/>
            <a:ext cx="12188954" cy="6857997"/>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345" name="Title 1"/>
          <p:cNvSpPr txBox="1">
            <a:spLocks noGrp="1"/>
          </p:cNvSpPr>
          <p:nvPr>
            <p:ph type="title"/>
          </p:nvPr>
        </p:nvSpPr>
        <p:spPr>
          <a:xfrm>
            <a:off x="2825495" y="888454"/>
            <a:ext cx="6537961" cy="1463042"/>
          </a:xfrm>
          <a:prstGeom prst="rect">
            <a:avLst/>
          </a:prstGeom>
        </p:spPr>
        <p:txBody>
          <a:bodyPr/>
          <a:lstStyle>
            <a:lvl1pPr algn="ctr">
              <a:defRPr sz="4400"/>
            </a:lvl1pPr>
          </a:lstStyle>
          <a:p>
            <a:r>
              <a:t>Potential Improvements and Future Work</a:t>
            </a:r>
          </a:p>
        </p:txBody>
      </p:sp>
      <p:sp>
        <p:nvSpPr>
          <p:cNvPr id="346" name="Content Placeholder 3"/>
          <p:cNvSpPr txBox="1">
            <a:spLocks noGrp="1"/>
          </p:cNvSpPr>
          <p:nvPr>
            <p:ph type="body" sz="half" idx="1"/>
          </p:nvPr>
        </p:nvSpPr>
        <p:spPr>
          <a:xfrm>
            <a:off x="2647658" y="2582582"/>
            <a:ext cx="6893633" cy="3767329"/>
          </a:xfrm>
          <a:prstGeom prst="rect">
            <a:avLst/>
          </a:prstGeom>
        </p:spPr>
        <p:txBody>
          <a:bodyPr/>
          <a:lstStyle/>
          <a:p>
            <a:pPr>
              <a:lnSpc>
                <a:spcPct val="100000"/>
              </a:lnSpc>
              <a:spcBef>
                <a:spcPts val="2500"/>
              </a:spcBef>
              <a:defRPr sz="1800" b="1"/>
            </a:pPr>
            <a:r>
              <a:t>Enhancing Processor Design</a:t>
            </a:r>
          </a:p>
          <a:p>
            <a:pPr marL="0" lvl="1" indent="0">
              <a:lnSpc>
                <a:spcPct val="100000"/>
              </a:lnSpc>
              <a:spcBef>
                <a:spcPts val="500"/>
              </a:spcBef>
              <a:buSzTx/>
              <a:buNone/>
              <a:defRPr sz="1800"/>
            </a:pPr>
            <a:r>
              <a:t>Future improvements can focus on enhancing processor design by implementing a simpler processor file and creating a control unit.</a:t>
            </a:r>
          </a:p>
          <a:p>
            <a:pPr>
              <a:lnSpc>
                <a:spcPct val="100000"/>
              </a:lnSpc>
              <a:spcBef>
                <a:spcPts val="2500"/>
              </a:spcBef>
              <a:defRPr sz="1800" b="1"/>
            </a:pPr>
            <a:r>
              <a:rPr lang="en-US"/>
              <a:t>Making it fully function on the </a:t>
            </a:r>
            <a:r>
              <a:rPr lang="en-US" err="1"/>
              <a:t>Pinq</a:t>
            </a:r>
            <a:r>
              <a:rPr lang="en-US"/>
              <a:t> board</a:t>
            </a:r>
            <a:endParaRPr/>
          </a:p>
          <a:p>
            <a:pPr marL="0" lvl="1" indent="0">
              <a:lnSpc>
                <a:spcPct val="100000"/>
              </a:lnSpc>
              <a:spcBef>
                <a:spcPts val="500"/>
              </a:spcBef>
              <a:buSzTx/>
              <a:buNone/>
              <a:defRPr sz="1800"/>
            </a:pPr>
            <a:r>
              <a:t>Optimizing the </a:t>
            </a:r>
            <a:r>
              <a:rPr lang="en-US"/>
              <a:t>code for input of the instructions and output, so it is functioning with the Verilog we created for the brains of the project</a:t>
            </a:r>
            <a:r>
              <a:t>.</a:t>
            </a:r>
          </a:p>
          <a:p>
            <a:pPr>
              <a:lnSpc>
                <a:spcPct val="100000"/>
              </a:lnSpc>
              <a:spcBef>
                <a:spcPts val="2500"/>
              </a:spcBef>
              <a:defRPr sz="1800" b="1"/>
            </a:pPr>
            <a:r>
              <a:t>Exploring New Features</a:t>
            </a:r>
          </a:p>
          <a:p>
            <a:pPr marL="0" lvl="1" indent="0">
              <a:lnSpc>
                <a:spcPct val="100000"/>
              </a:lnSpc>
              <a:spcBef>
                <a:spcPts val="500"/>
              </a:spcBef>
              <a:buSzTx/>
              <a:buNone/>
              <a:defRPr sz="1800"/>
            </a:pPr>
            <a:r>
              <a:t>Exploring additional features like interrupts and advanced memory management can significantly enhance processor capabilities.</a:t>
            </a:r>
          </a:p>
        </p:txBody>
      </p:sp>
      <p:sp>
        <p:nvSpPr>
          <p:cNvPr id="347" name="Freeform: Shape 30"/>
          <p:cNvSpPr/>
          <p:nvPr/>
        </p:nvSpPr>
        <p:spPr>
          <a:xfrm>
            <a:off x="517869" y="508090"/>
            <a:ext cx="11156262"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2" name="Slide Number Placeholder 1">
            <a:extLst>
              <a:ext uri="{FF2B5EF4-FFF2-40B4-BE49-F238E27FC236}">
                <a16:creationId xmlns:a16="http://schemas.microsoft.com/office/drawing/2014/main" id="{D9E913B9-C6A7-7A46-A9C9-50496552E3B1}"/>
              </a:ext>
            </a:extLst>
          </p:cNvPr>
          <p:cNvSpPr>
            <a:spLocks noGrp="1"/>
          </p:cNvSpPr>
          <p:nvPr>
            <p:ph type="sldNum" sz="quarter" idx="2"/>
          </p:nvPr>
        </p:nvSpPr>
        <p:spPr/>
        <p:txBody>
          <a:bodyPr/>
          <a:lstStyle/>
          <a:p>
            <a:fld id="{86CB4B4D-7CA3-9044-876B-883B54F8677D}" type="slidenum">
              <a:rPr lang="en-US" smtClean="0"/>
              <a:t>31</a:t>
            </a:fld>
            <a:endParaRPr lang="en-US"/>
          </a:p>
        </p:txBody>
      </p:sp>
    </p:spTree>
  </p:cSld>
  <p:clrMapOvr>
    <a:masterClrMapping/>
  </p:clrMapOvr>
  <p:transition spd="slow">
    <p:fade/>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250"/>
                                  </p:stCondLst>
                                  <p:iterate>
                                    <p:tmAbs val="0"/>
                                  </p:iterate>
                                  <p:childTnLst>
                                    <p:set>
                                      <p:cBhvr>
                                        <p:cTn id="6" fill="hold"/>
                                        <p:tgtEl>
                                          <p:spTgt spid="346"/>
                                        </p:tgtEl>
                                        <p:attrNameLst>
                                          <p:attrName>style.visibility</p:attrName>
                                        </p:attrNameLst>
                                      </p:cBhvr>
                                      <p:to>
                                        <p:strVal val="visible"/>
                                      </p:to>
                                    </p:set>
                                    <p:animEffect transition="in" filter="fade">
                                      <p:cBhvr>
                                        <p:cTn id="7" dur="500"/>
                                        <p:tgtEl>
                                          <p:spTgt spid="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Rectangle 6"/>
          <p:cNvSpPr/>
          <p:nvPr/>
        </p:nvSpPr>
        <p:spPr>
          <a:xfrm>
            <a:off x="0" y="0"/>
            <a:ext cx="12192000" cy="685800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151" name="Title 1"/>
          <p:cNvSpPr txBox="1">
            <a:spLocks noGrp="1"/>
          </p:cNvSpPr>
          <p:nvPr>
            <p:ph type="title"/>
          </p:nvPr>
        </p:nvSpPr>
        <p:spPr>
          <a:xfrm>
            <a:off x="521207" y="1211765"/>
            <a:ext cx="7237054" cy="4727990"/>
          </a:xfrm>
          <a:prstGeom prst="rect">
            <a:avLst/>
          </a:prstGeom>
        </p:spPr>
        <p:txBody>
          <a:bodyPr anchor="b"/>
          <a:lstStyle>
            <a:lvl1pPr>
              <a:defRPr sz="7400"/>
            </a:lvl1pPr>
          </a:lstStyle>
          <a:p>
            <a:r>
              <a:t>Introduction to the Project</a:t>
            </a:r>
          </a:p>
        </p:txBody>
      </p:sp>
      <p:sp>
        <p:nvSpPr>
          <p:cNvPr id="152" name="Freeform: Shape 8"/>
          <p:cNvSpPr/>
          <p:nvPr/>
        </p:nvSpPr>
        <p:spPr>
          <a:xfrm>
            <a:off x="517869" y="6208776"/>
            <a:ext cx="7269481" cy="14928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2" name="Slide Number Placeholder 1">
            <a:extLst>
              <a:ext uri="{FF2B5EF4-FFF2-40B4-BE49-F238E27FC236}">
                <a16:creationId xmlns:a16="http://schemas.microsoft.com/office/drawing/2014/main" id="{7E82EFE6-F340-8622-9504-5E08ED10CF46}"/>
              </a:ext>
            </a:extLst>
          </p:cNvPr>
          <p:cNvSpPr>
            <a:spLocks noGrp="1"/>
          </p:cNvSpPr>
          <p:nvPr>
            <p:ph type="sldNum" sz="quarter" idx="2"/>
          </p:nvPr>
        </p:nvSpPr>
        <p:spPr/>
        <p:txBody>
          <a:bodyPr/>
          <a:lstStyle/>
          <a:p>
            <a:fld id="{86CB4B4D-7CA3-9044-876B-883B54F8677D}" type="slidenum">
              <a:rPr lang="en-US" smtClean="0"/>
              <a:t>4</a:t>
            </a:fld>
            <a:endParaRPr lang="en-US"/>
          </a:p>
        </p:txBody>
      </p:sp>
    </p:spTree>
  </p:cSld>
  <p:clrMapOvr>
    <a:masterClrMapping/>
  </p:clrMapOvr>
  <p:transition spd="slow">
    <p:fade/>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500"/>
                                  </p:stCondLst>
                                  <p:iterate>
                                    <p:tmAbs val="0"/>
                                  </p:iterate>
                                  <p:childTnLst>
                                    <p:set>
                                      <p:cBhvr>
                                        <p:cTn id="6" fill="hold"/>
                                        <p:tgtEl>
                                          <p:spTgt spid="151"/>
                                        </p:tgtEl>
                                        <p:attrNameLst>
                                          <p:attrName>style.visibility</p:attrName>
                                        </p:attrNameLst>
                                      </p:cBhvr>
                                      <p:to>
                                        <p:strVal val="visible"/>
                                      </p:to>
                                    </p:set>
                                    <p:animEffect transition="in" filter="fade">
                                      <p:cBhvr>
                                        <p:cTn id="7" dur="7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Rectangle 61"/>
          <p:cNvSpPr/>
          <p:nvPr/>
        </p:nvSpPr>
        <p:spPr>
          <a:xfrm>
            <a:off x="517869" y="508090"/>
            <a:ext cx="502118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157" name="Rectangle 63"/>
          <p:cNvSpPr/>
          <p:nvPr/>
        </p:nvSpPr>
        <p:spPr>
          <a:xfrm>
            <a:off x="517869" y="508090"/>
            <a:ext cx="502118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158" name="Rectangle 65"/>
          <p:cNvSpPr/>
          <p:nvPr/>
        </p:nvSpPr>
        <p:spPr>
          <a:xfrm>
            <a:off x="517869" y="508090"/>
            <a:ext cx="502118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159" name="Rectangle 67"/>
          <p:cNvSpPr/>
          <p:nvPr/>
        </p:nvSpPr>
        <p:spPr>
          <a:xfrm>
            <a:off x="-1" y="-1"/>
            <a:ext cx="12188954" cy="6857997"/>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pic>
        <p:nvPicPr>
          <p:cNvPr id="160" name="Picture 2" descr="Picture 2"/>
          <p:cNvPicPr>
            <a:picLocks noChangeAspect="1"/>
          </p:cNvPicPr>
          <p:nvPr/>
        </p:nvPicPr>
        <p:blipFill>
          <a:blip r:embed="rId3"/>
          <a:srcRect l="23396" r="11422" b="1"/>
          <a:stretch>
            <a:fillRect/>
          </a:stretch>
        </p:blipFill>
        <p:spPr>
          <a:xfrm>
            <a:off x="5958018" y="508089"/>
            <a:ext cx="5709727" cy="5846990"/>
          </a:xfrm>
          <a:prstGeom prst="rect">
            <a:avLst/>
          </a:prstGeom>
          <a:ln w="12700">
            <a:miter lim="400000"/>
          </a:ln>
        </p:spPr>
      </p:pic>
      <p:sp>
        <p:nvSpPr>
          <p:cNvPr id="161" name="Title 1"/>
          <p:cNvSpPr txBox="1">
            <a:spLocks noGrp="1"/>
          </p:cNvSpPr>
          <p:nvPr>
            <p:ph type="title"/>
          </p:nvPr>
        </p:nvSpPr>
        <p:spPr>
          <a:xfrm>
            <a:off x="517870" y="976159"/>
            <a:ext cx="4798202" cy="1463042"/>
          </a:xfrm>
          <a:prstGeom prst="rect">
            <a:avLst/>
          </a:prstGeom>
        </p:spPr>
        <p:txBody>
          <a:bodyPr/>
          <a:lstStyle>
            <a:lvl1pPr>
              <a:defRPr sz="4100"/>
            </a:lvl1pPr>
          </a:lstStyle>
          <a:p>
            <a:r>
              <a:t>Project Objectives and Goals</a:t>
            </a:r>
          </a:p>
        </p:txBody>
      </p:sp>
      <p:sp>
        <p:nvSpPr>
          <p:cNvPr id="162" name="Content Placeholder 3"/>
          <p:cNvSpPr txBox="1">
            <a:spLocks noGrp="1"/>
          </p:cNvSpPr>
          <p:nvPr>
            <p:ph type="body" sz="half" idx="1"/>
          </p:nvPr>
        </p:nvSpPr>
        <p:spPr>
          <a:xfrm>
            <a:off x="517871" y="2578607"/>
            <a:ext cx="4672966" cy="3767330"/>
          </a:xfrm>
          <a:prstGeom prst="rect">
            <a:avLst/>
          </a:prstGeom>
        </p:spPr>
        <p:txBody>
          <a:bodyPr/>
          <a:lstStyle/>
          <a:p>
            <a:pPr>
              <a:spcBef>
                <a:spcPts val="2500"/>
              </a:spcBef>
              <a:defRPr sz="1800" b="1"/>
            </a:pPr>
            <a:r>
              <a:t>Design a 16-bit Processor</a:t>
            </a:r>
          </a:p>
          <a:p>
            <a:pPr marL="0" lvl="1" indent="0">
              <a:spcBef>
                <a:spcPts val="500"/>
              </a:spcBef>
              <a:buSzTx/>
              <a:buNone/>
              <a:defRPr sz="1800"/>
            </a:pPr>
            <a:r>
              <a:t>The project aims to design a functional 16-bit processor capable of executing eight specific </a:t>
            </a:r>
            <a:r>
              <a:rPr lang="en-US"/>
              <a:t>instructions</a:t>
            </a:r>
            <a:r>
              <a:t>, enhancing computational capabilities.</a:t>
            </a:r>
          </a:p>
          <a:p>
            <a:pPr>
              <a:spcBef>
                <a:spcPts val="2500"/>
              </a:spcBef>
              <a:defRPr sz="1800" b="1"/>
            </a:pPr>
            <a:r>
              <a:t>Understanding Digital Design</a:t>
            </a:r>
          </a:p>
          <a:p>
            <a:pPr marL="0" lvl="1" indent="0">
              <a:spcBef>
                <a:spcPts val="500"/>
              </a:spcBef>
              <a:buSzTx/>
              <a:buNone/>
              <a:defRPr sz="1800"/>
            </a:pPr>
            <a:r>
              <a:t>We aim to deepen our understanding of digital design principles, which are crucial for successful hardware implementation.</a:t>
            </a:r>
          </a:p>
        </p:txBody>
      </p:sp>
      <p:sp>
        <p:nvSpPr>
          <p:cNvPr id="163" name="Rectangle 69"/>
          <p:cNvSpPr/>
          <p:nvPr/>
        </p:nvSpPr>
        <p:spPr>
          <a:xfrm>
            <a:off x="517871" y="508090"/>
            <a:ext cx="4672966"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2" name="Slide Number Placeholder 1">
            <a:extLst>
              <a:ext uri="{FF2B5EF4-FFF2-40B4-BE49-F238E27FC236}">
                <a16:creationId xmlns:a16="http://schemas.microsoft.com/office/drawing/2014/main" id="{4BAE99A4-36E4-DCE2-A343-BFC5417193E7}"/>
              </a:ext>
            </a:extLst>
          </p:cNvPr>
          <p:cNvSpPr>
            <a:spLocks noGrp="1"/>
          </p:cNvSpPr>
          <p:nvPr>
            <p:ph type="sldNum" sz="quarter" idx="2"/>
          </p:nvPr>
        </p:nvSpPr>
        <p:spPr/>
        <p:txBody>
          <a:bodyPr/>
          <a:lstStyle/>
          <a:p>
            <a:fld id="{86CB4B4D-7CA3-9044-876B-883B54F8677D}" type="slidenum">
              <a:rPr lang="en-US" smtClean="0"/>
              <a:t>5</a:t>
            </a:fld>
            <a:endParaRPr lang="en-US"/>
          </a:p>
        </p:txBody>
      </p:sp>
    </p:spTree>
  </p:cSld>
  <p:clrMapOvr>
    <a:masterClrMapping/>
  </p:clrMapOvr>
  <p:transition spd="slow">
    <p:fade/>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250"/>
                                  </p:stCondLst>
                                  <p:iterate>
                                    <p:tmAbs val="0"/>
                                  </p:iterate>
                                  <p:childTnLst>
                                    <p:set>
                                      <p:cBhvr>
                                        <p:cTn id="6" fill="hold"/>
                                        <p:tgtEl>
                                          <p:spTgt spid="162"/>
                                        </p:tgtEl>
                                        <p:attrNameLst>
                                          <p:attrName>style.visibility</p:attrName>
                                        </p:attrNameLst>
                                      </p:cBhvr>
                                      <p:to>
                                        <p:strVal val="visible"/>
                                      </p:to>
                                    </p:set>
                                    <p:animEffect transition="in" filter="fade">
                                      <p:cBhvr>
                                        <p:cTn id="7"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Rectangle 9"/>
          <p:cNvSpPr/>
          <p:nvPr/>
        </p:nvSpPr>
        <p:spPr>
          <a:xfrm>
            <a:off x="517869" y="508090"/>
            <a:ext cx="502118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168" name="Rectangle 11"/>
          <p:cNvSpPr/>
          <p:nvPr/>
        </p:nvSpPr>
        <p:spPr>
          <a:xfrm>
            <a:off x="517869" y="508090"/>
            <a:ext cx="502118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169" name="Rectangle 13"/>
          <p:cNvSpPr/>
          <p:nvPr/>
        </p:nvSpPr>
        <p:spPr>
          <a:xfrm>
            <a:off x="517869" y="508090"/>
            <a:ext cx="502118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170" name="Rectangle 15"/>
          <p:cNvSpPr/>
          <p:nvPr/>
        </p:nvSpPr>
        <p:spPr>
          <a:xfrm>
            <a:off x="-1" y="-1"/>
            <a:ext cx="12188954" cy="6857997"/>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71" name="Title 1"/>
          <p:cNvSpPr txBox="1">
            <a:spLocks noGrp="1"/>
          </p:cNvSpPr>
          <p:nvPr>
            <p:ph type="title"/>
          </p:nvPr>
        </p:nvSpPr>
        <p:spPr>
          <a:xfrm>
            <a:off x="5438761" y="976159"/>
            <a:ext cx="6232312" cy="1463042"/>
          </a:xfrm>
          <a:prstGeom prst="rect">
            <a:avLst/>
          </a:prstGeom>
        </p:spPr>
        <p:txBody>
          <a:bodyPr/>
          <a:lstStyle>
            <a:lvl1pPr>
              <a:defRPr sz="4400"/>
            </a:lvl1pPr>
          </a:lstStyle>
          <a:p>
            <a:r>
              <a:t>Introduction to the PYNQ-Z2 Board</a:t>
            </a:r>
          </a:p>
        </p:txBody>
      </p:sp>
      <p:sp>
        <p:nvSpPr>
          <p:cNvPr id="172" name="Content Placeholder 3"/>
          <p:cNvSpPr txBox="1">
            <a:spLocks noGrp="1"/>
          </p:cNvSpPr>
          <p:nvPr>
            <p:ph type="body" sz="half" idx="1"/>
          </p:nvPr>
        </p:nvSpPr>
        <p:spPr>
          <a:xfrm>
            <a:off x="5438775" y="2577870"/>
            <a:ext cx="6232311" cy="3768138"/>
          </a:xfrm>
          <a:prstGeom prst="rect">
            <a:avLst/>
          </a:prstGeom>
        </p:spPr>
        <p:txBody>
          <a:bodyPr/>
          <a:lstStyle/>
          <a:p>
            <a:pPr>
              <a:spcBef>
                <a:spcPts val="2500"/>
              </a:spcBef>
              <a:defRPr sz="1400" b="1"/>
            </a:pPr>
            <a:r>
              <a:t>FPGA Development Board</a:t>
            </a:r>
          </a:p>
          <a:p>
            <a:pPr marL="0" lvl="1" indent="0">
              <a:spcBef>
                <a:spcPts val="500"/>
              </a:spcBef>
              <a:buSzTx/>
              <a:buNone/>
              <a:defRPr sz="1400"/>
            </a:pPr>
            <a:r>
              <a:t>The PYNQ-Z2 board serves as an FPGA development platform, enabling advanced hardware designs and digital signal processing projects.</a:t>
            </a:r>
            <a:endParaRPr sz="1800"/>
          </a:p>
          <a:p>
            <a:pPr>
              <a:spcBef>
                <a:spcPts val="2500"/>
              </a:spcBef>
              <a:defRPr sz="1400" b="1"/>
            </a:pPr>
            <a:r>
              <a:t>Xilinx Zynq-7000 SoC</a:t>
            </a:r>
          </a:p>
          <a:p>
            <a:pPr marL="0" lvl="1" indent="0">
              <a:spcBef>
                <a:spcPts val="500"/>
              </a:spcBef>
              <a:buSzTx/>
              <a:buNone/>
              <a:defRPr sz="1400"/>
            </a:pPr>
            <a:r>
              <a:t>This board is based on the Xilinx Zynq-7000 System on Chip, integrating programmable logic with an ARM processor for versatile applications.</a:t>
            </a:r>
            <a:endParaRPr sz="1800"/>
          </a:p>
          <a:p>
            <a:pPr>
              <a:spcBef>
                <a:spcPts val="2500"/>
              </a:spcBef>
              <a:defRPr sz="1400" b="1"/>
            </a:pPr>
            <a:r>
              <a:t>Custom Processor Design</a:t>
            </a:r>
          </a:p>
          <a:p>
            <a:pPr marL="0" lvl="1" indent="0">
              <a:spcBef>
                <a:spcPts val="500"/>
              </a:spcBef>
              <a:buSzTx/>
              <a:buNone/>
              <a:defRPr sz="1400"/>
            </a:pPr>
            <a:r>
              <a:t>The combination of programmable logic and ARM processing capabilities allows for custom processor designs tailored to specific applications.</a:t>
            </a:r>
          </a:p>
        </p:txBody>
      </p:sp>
      <p:sp>
        <p:nvSpPr>
          <p:cNvPr id="173" name="Freeform: Shape 17"/>
          <p:cNvSpPr/>
          <p:nvPr/>
        </p:nvSpPr>
        <p:spPr>
          <a:xfrm>
            <a:off x="5484610" y="508090"/>
            <a:ext cx="618647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pic>
        <p:nvPicPr>
          <p:cNvPr id="174" name="Picture 2" descr="Picture 2"/>
          <p:cNvPicPr>
            <a:picLocks noChangeAspect="1"/>
          </p:cNvPicPr>
          <p:nvPr/>
        </p:nvPicPr>
        <p:blipFill>
          <a:blip r:embed="rId3"/>
          <a:stretch>
            <a:fillRect/>
          </a:stretch>
        </p:blipFill>
        <p:spPr>
          <a:xfrm>
            <a:off x="375427" y="1095294"/>
            <a:ext cx="4667411" cy="4667412"/>
          </a:xfrm>
          <a:prstGeom prst="rect">
            <a:avLst/>
          </a:prstGeom>
          <a:ln w="12700">
            <a:miter lim="400000"/>
          </a:ln>
          <a:effectLst>
            <a:outerShdw blurRad="254000" dist="127000" dir="16200000" rotWithShape="0">
              <a:srgbClr val="000000">
                <a:alpha val="70000"/>
              </a:srgbClr>
            </a:outerShdw>
          </a:effectLst>
        </p:spPr>
      </p:pic>
      <p:sp>
        <p:nvSpPr>
          <p:cNvPr id="2" name="Slide Number Placeholder 1">
            <a:extLst>
              <a:ext uri="{FF2B5EF4-FFF2-40B4-BE49-F238E27FC236}">
                <a16:creationId xmlns:a16="http://schemas.microsoft.com/office/drawing/2014/main" id="{C2DE976F-6039-C9EE-9049-9A5918FF53EC}"/>
              </a:ext>
            </a:extLst>
          </p:cNvPr>
          <p:cNvSpPr>
            <a:spLocks noGrp="1"/>
          </p:cNvSpPr>
          <p:nvPr>
            <p:ph type="sldNum" sz="quarter" idx="2"/>
          </p:nvPr>
        </p:nvSpPr>
        <p:spPr/>
        <p:txBody>
          <a:bodyPr/>
          <a:lstStyle/>
          <a:p>
            <a:fld id="{86CB4B4D-7CA3-9044-876B-883B54F8677D}" type="slidenum">
              <a:rPr lang="en-US" smtClean="0"/>
              <a:t>6</a:t>
            </a:fld>
            <a:endParaRPr lang="en-US"/>
          </a:p>
        </p:txBody>
      </p:sp>
    </p:spTree>
  </p:cSld>
  <p:clrMapOvr>
    <a:masterClrMapping/>
  </p:clrMapOvr>
  <p:transition spd="slow">
    <p:fade/>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250"/>
                                  </p:stCondLst>
                                  <p:iterate>
                                    <p:tmAbs val="0"/>
                                  </p:iterate>
                                  <p:childTnLst>
                                    <p:set>
                                      <p:cBhvr>
                                        <p:cTn id="6" fill="hold"/>
                                        <p:tgtEl>
                                          <p:spTgt spid="172"/>
                                        </p:tgtEl>
                                        <p:attrNameLst>
                                          <p:attrName>style.visibility</p:attrName>
                                        </p:attrNameLst>
                                      </p:cBhvr>
                                      <p:to>
                                        <p:strVal val="visible"/>
                                      </p:to>
                                    </p:set>
                                    <p:animEffect transition="in" filter="fade">
                                      <p:cBhvr>
                                        <p:cTn id="7" dur="5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Rectangle 6"/>
          <p:cNvSpPr/>
          <p:nvPr/>
        </p:nvSpPr>
        <p:spPr>
          <a:xfrm>
            <a:off x="0" y="0"/>
            <a:ext cx="12192000" cy="685800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179" name="Title 1"/>
          <p:cNvSpPr txBox="1">
            <a:spLocks noGrp="1"/>
          </p:cNvSpPr>
          <p:nvPr>
            <p:ph type="title"/>
          </p:nvPr>
        </p:nvSpPr>
        <p:spPr>
          <a:xfrm>
            <a:off x="521207" y="1211765"/>
            <a:ext cx="7237054" cy="4727990"/>
          </a:xfrm>
          <a:prstGeom prst="rect">
            <a:avLst/>
          </a:prstGeom>
        </p:spPr>
        <p:txBody>
          <a:bodyPr anchor="b"/>
          <a:lstStyle>
            <a:lvl1pPr>
              <a:defRPr sz="7400"/>
            </a:lvl1pPr>
          </a:lstStyle>
          <a:p>
            <a:r>
              <a:t>Processor Architecture and </a:t>
            </a:r>
            <a:br>
              <a:rPr lang="en-US"/>
            </a:br>
            <a:r>
              <a:rPr lang="en-US"/>
              <a:t>Instruction</a:t>
            </a:r>
            <a:r>
              <a:t> Set</a:t>
            </a:r>
          </a:p>
        </p:txBody>
      </p:sp>
      <p:sp>
        <p:nvSpPr>
          <p:cNvPr id="180" name="Freeform: Shape 8"/>
          <p:cNvSpPr/>
          <p:nvPr/>
        </p:nvSpPr>
        <p:spPr>
          <a:xfrm>
            <a:off x="517869" y="6208776"/>
            <a:ext cx="7269481" cy="14928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2" name="Slide Number Placeholder 1">
            <a:extLst>
              <a:ext uri="{FF2B5EF4-FFF2-40B4-BE49-F238E27FC236}">
                <a16:creationId xmlns:a16="http://schemas.microsoft.com/office/drawing/2014/main" id="{EF4108B2-A976-DC93-0779-9C3F9ED16837}"/>
              </a:ext>
            </a:extLst>
          </p:cNvPr>
          <p:cNvSpPr>
            <a:spLocks noGrp="1"/>
          </p:cNvSpPr>
          <p:nvPr>
            <p:ph type="sldNum" sz="quarter" idx="2"/>
          </p:nvPr>
        </p:nvSpPr>
        <p:spPr/>
        <p:txBody>
          <a:bodyPr/>
          <a:lstStyle/>
          <a:p>
            <a:fld id="{86CB4B4D-7CA3-9044-876B-883B54F8677D}" type="slidenum">
              <a:rPr lang="en-US" smtClean="0"/>
              <a:t>7</a:t>
            </a:fld>
            <a:endParaRPr lang="en-US"/>
          </a:p>
        </p:txBody>
      </p:sp>
    </p:spTree>
  </p:cSld>
  <p:clrMapOvr>
    <a:masterClrMapping/>
  </p:clrMapOvr>
  <p:transition spd="slow">
    <p:fade/>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500"/>
                                  </p:stCondLst>
                                  <p:iterate>
                                    <p:tmAbs val="0"/>
                                  </p:iterate>
                                  <p:childTnLst>
                                    <p:set>
                                      <p:cBhvr>
                                        <p:cTn id="6" fill="hold"/>
                                        <p:tgtEl>
                                          <p:spTgt spid="179"/>
                                        </p:tgtEl>
                                        <p:attrNameLst>
                                          <p:attrName>style.visibility</p:attrName>
                                        </p:attrNameLst>
                                      </p:cBhvr>
                                      <p:to>
                                        <p:strVal val="visible"/>
                                      </p:to>
                                    </p:set>
                                    <p:animEffect transition="in" filter="fade">
                                      <p:cBhvr>
                                        <p:cTn id="7" dur="10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Rectangle 22"/>
          <p:cNvSpPr/>
          <p:nvPr/>
        </p:nvSpPr>
        <p:spPr>
          <a:xfrm>
            <a:off x="517869" y="508090"/>
            <a:ext cx="502118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185" name="Rectangle 24"/>
          <p:cNvSpPr/>
          <p:nvPr/>
        </p:nvSpPr>
        <p:spPr>
          <a:xfrm>
            <a:off x="517869" y="508090"/>
            <a:ext cx="502118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186" name="Rectangle 26"/>
          <p:cNvSpPr/>
          <p:nvPr/>
        </p:nvSpPr>
        <p:spPr>
          <a:xfrm>
            <a:off x="517869" y="508090"/>
            <a:ext cx="5021185"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187" name="Rectangle 28"/>
          <p:cNvSpPr/>
          <p:nvPr/>
        </p:nvSpPr>
        <p:spPr>
          <a:xfrm>
            <a:off x="-1" y="-1"/>
            <a:ext cx="12188954" cy="6857997"/>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88" name="Title 1"/>
          <p:cNvSpPr txBox="1">
            <a:spLocks noGrp="1"/>
          </p:cNvSpPr>
          <p:nvPr>
            <p:ph type="title"/>
          </p:nvPr>
        </p:nvSpPr>
        <p:spPr>
          <a:xfrm>
            <a:off x="517866" y="976159"/>
            <a:ext cx="6300218" cy="1322904"/>
          </a:xfrm>
          <a:prstGeom prst="rect">
            <a:avLst/>
          </a:prstGeom>
        </p:spPr>
        <p:txBody>
          <a:bodyPr/>
          <a:lstStyle>
            <a:lvl1pPr defTabSz="868680">
              <a:lnSpc>
                <a:spcPct val="90000"/>
              </a:lnSpc>
              <a:defRPr sz="4180"/>
            </a:lvl1pPr>
          </a:lstStyle>
          <a:p>
            <a:r>
              <a:t>Overview of the 16-Bit Processor Architecture</a:t>
            </a:r>
          </a:p>
        </p:txBody>
      </p:sp>
      <p:sp>
        <p:nvSpPr>
          <p:cNvPr id="189" name="Content Placeholder 3"/>
          <p:cNvSpPr txBox="1">
            <a:spLocks noGrp="1"/>
          </p:cNvSpPr>
          <p:nvPr>
            <p:ph type="body" sz="half" idx="1"/>
          </p:nvPr>
        </p:nvSpPr>
        <p:spPr>
          <a:xfrm>
            <a:off x="7335949" y="1088204"/>
            <a:ext cx="4331796" cy="5257801"/>
          </a:xfrm>
          <a:prstGeom prst="rect">
            <a:avLst/>
          </a:prstGeom>
        </p:spPr>
        <p:txBody>
          <a:bodyPr lIns="45719" tIns="45720" rIns="45719" bIns="45720" anchor="t">
            <a:normAutofit/>
          </a:bodyPr>
          <a:lstStyle/>
          <a:p>
            <a:pPr>
              <a:spcBef>
                <a:spcPts val="2500"/>
              </a:spcBef>
              <a:defRPr sz="1600" b="1"/>
            </a:pPr>
            <a:r>
              <a:t>Register File</a:t>
            </a:r>
          </a:p>
          <a:p>
            <a:pPr marL="0" lvl="1" indent="0">
              <a:spcBef>
                <a:spcPts val="500"/>
              </a:spcBef>
              <a:buSzTx/>
              <a:buNone/>
              <a:defRPr sz="1600"/>
            </a:pPr>
            <a:r>
              <a:t>Stores temporary data and instructions for quick processor access.</a:t>
            </a:r>
            <a:endParaRPr sz="1800"/>
          </a:p>
          <a:p>
            <a:pPr marL="0" lvl="1" indent="0">
              <a:spcBef>
                <a:spcPts val="500"/>
              </a:spcBef>
              <a:buSzTx/>
              <a:buNone/>
              <a:defRPr sz="1600" b="1"/>
            </a:pPr>
            <a:r>
              <a:t>Arithmetic Logic Unit (ALU)</a:t>
            </a:r>
            <a:endParaRPr sz="1800"/>
          </a:p>
          <a:p>
            <a:pPr marL="0" lvl="1" indent="0">
              <a:spcBef>
                <a:spcPts val="500"/>
              </a:spcBef>
              <a:buSzTx/>
              <a:buNone/>
              <a:defRPr sz="1600"/>
            </a:pPr>
            <a:r>
              <a:t>Performs arithmetic operations for instruction execution.</a:t>
            </a:r>
            <a:endParaRPr sz="1800"/>
          </a:p>
          <a:p>
            <a:pPr marL="0" lvl="1" indent="0">
              <a:spcBef>
                <a:spcPts val="500"/>
              </a:spcBef>
              <a:buSzTx/>
              <a:buNone/>
              <a:defRPr sz="1600" b="1"/>
            </a:pPr>
            <a:r>
              <a:t>Processor</a:t>
            </a:r>
            <a:endParaRPr sz="1800"/>
          </a:p>
          <a:p>
            <a:pPr marL="0" lvl="1" indent="0">
              <a:spcBef>
                <a:spcPts val="500"/>
              </a:spcBef>
              <a:buSzTx/>
              <a:buNone/>
              <a:defRPr sz="1600"/>
            </a:pPr>
            <a:r>
              <a:t>Directs data flow and manages instruction execution.</a:t>
            </a:r>
            <a:endParaRPr sz="1800"/>
          </a:p>
          <a:p>
            <a:pPr marL="0" lvl="1" indent="0">
              <a:spcBef>
                <a:spcPts val="500"/>
              </a:spcBef>
              <a:buSzTx/>
              <a:buNone/>
              <a:defRPr sz="1600" b="1"/>
            </a:pPr>
            <a:r>
              <a:t>Data Memory</a:t>
            </a:r>
            <a:endParaRPr sz="1800"/>
          </a:p>
          <a:p>
            <a:pPr marL="0" lvl="1" indent="0">
              <a:spcBef>
                <a:spcPts val="500"/>
              </a:spcBef>
              <a:buSzTx/>
              <a:buNone/>
              <a:defRPr sz="1600"/>
            </a:pPr>
            <a:r>
              <a:t>Stores and retrieves data needed during execution.</a:t>
            </a:r>
            <a:endParaRPr sz="1800"/>
          </a:p>
          <a:p>
            <a:pPr marL="0" lvl="1" indent="0">
              <a:spcBef>
                <a:spcPts val="500"/>
              </a:spcBef>
              <a:buSzTx/>
              <a:buNone/>
              <a:defRPr sz="1600" b="1"/>
            </a:pPr>
            <a:r>
              <a:t>Instruction Memory</a:t>
            </a:r>
            <a:endParaRPr sz="1800"/>
          </a:p>
          <a:p>
            <a:pPr marL="0" lvl="1" indent="0">
              <a:spcBef>
                <a:spcPts val="500"/>
              </a:spcBef>
              <a:buSzTx/>
              <a:buNone/>
              <a:defRPr sz="1600"/>
            </a:pPr>
            <a:r>
              <a:t>Holds program instructions for the processor to execute.</a:t>
            </a:r>
          </a:p>
        </p:txBody>
      </p:sp>
      <p:sp>
        <p:nvSpPr>
          <p:cNvPr id="190" name="Rectangle 30"/>
          <p:cNvSpPr/>
          <p:nvPr/>
        </p:nvSpPr>
        <p:spPr>
          <a:xfrm>
            <a:off x="517867" y="508090"/>
            <a:ext cx="6281930" cy="14928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pic>
        <p:nvPicPr>
          <p:cNvPr id="191" name="Graphic 16" descr="Graphic 16"/>
          <p:cNvPicPr>
            <a:picLocks noChangeAspect="1"/>
          </p:cNvPicPr>
          <p:nvPr/>
        </p:nvPicPr>
        <p:blipFill>
          <a:blip r:embed="rId3"/>
          <a:stretch>
            <a:fillRect/>
          </a:stretch>
        </p:blipFill>
        <p:spPr>
          <a:xfrm>
            <a:off x="517866" y="2429691"/>
            <a:ext cx="6031269" cy="3916313"/>
          </a:xfrm>
          <a:prstGeom prst="rect">
            <a:avLst/>
          </a:prstGeom>
          <a:ln w="12700">
            <a:miter lim="400000"/>
          </a:ln>
        </p:spPr>
      </p:pic>
      <p:sp>
        <p:nvSpPr>
          <p:cNvPr id="2" name="Slide Number Placeholder 1">
            <a:extLst>
              <a:ext uri="{FF2B5EF4-FFF2-40B4-BE49-F238E27FC236}">
                <a16:creationId xmlns:a16="http://schemas.microsoft.com/office/drawing/2014/main" id="{EC83605B-36FF-4BB4-BF5E-756D6FE0B184}"/>
              </a:ext>
            </a:extLst>
          </p:cNvPr>
          <p:cNvSpPr>
            <a:spLocks noGrp="1"/>
          </p:cNvSpPr>
          <p:nvPr>
            <p:ph type="sldNum" sz="quarter" idx="2"/>
          </p:nvPr>
        </p:nvSpPr>
        <p:spPr/>
        <p:txBody>
          <a:bodyPr/>
          <a:lstStyle/>
          <a:p>
            <a:fld id="{86CB4B4D-7CA3-9044-876B-883B54F8677D}" type="slidenum">
              <a:rPr lang="en-US" smtClean="0"/>
              <a:t>8</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250"/>
                                  </p:stCondLst>
                                  <p:iterate>
                                    <p:tmAbs val="0"/>
                                  </p:iterate>
                                  <p:childTnLst>
                                    <p:set>
                                      <p:cBhvr>
                                        <p:cTn id="6" fill="hold"/>
                                        <p:tgtEl>
                                          <p:spTgt spid="189"/>
                                        </p:tgtEl>
                                        <p:attrNameLst>
                                          <p:attrName>style.visibility</p:attrName>
                                        </p:attrNameLst>
                                      </p:cBhvr>
                                      <p:to>
                                        <p:strVal val="visible"/>
                                      </p:to>
                                    </p:set>
                                    <p:animEffect transition="in" filter="fade">
                                      <p:cBhvr>
                                        <p:cTn id="7" dur="500"/>
                                        <p:tgtEl>
                                          <p:spTgt spid="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 name="Graphic 4" descr="Graphic 4"/>
          <p:cNvPicPr>
            <a:picLocks noChangeAspect="1"/>
          </p:cNvPicPr>
          <p:nvPr/>
        </p:nvPicPr>
        <p:blipFill>
          <a:blip r:embed="rId2"/>
          <a:stretch>
            <a:fillRect/>
          </a:stretch>
        </p:blipFill>
        <p:spPr>
          <a:xfrm>
            <a:off x="1621149" y="855319"/>
            <a:ext cx="8949702" cy="5811355"/>
          </a:xfrm>
          <a:prstGeom prst="rect">
            <a:avLst/>
          </a:prstGeom>
          <a:ln w="12700">
            <a:miter lim="400000"/>
          </a:ln>
        </p:spPr>
      </p:pic>
      <p:sp>
        <p:nvSpPr>
          <p:cNvPr id="2" name="Slide Number Placeholder 1">
            <a:extLst>
              <a:ext uri="{FF2B5EF4-FFF2-40B4-BE49-F238E27FC236}">
                <a16:creationId xmlns:a16="http://schemas.microsoft.com/office/drawing/2014/main" id="{C0D9C30F-88F7-E2EA-83EB-66A6C7ED8D9A}"/>
              </a:ext>
            </a:extLst>
          </p:cNvPr>
          <p:cNvSpPr>
            <a:spLocks noGrp="1"/>
          </p:cNvSpPr>
          <p:nvPr>
            <p:ph type="sldNum" sz="quarter" idx="2"/>
          </p:nvPr>
        </p:nvSpPr>
        <p:spPr/>
        <p:txBody>
          <a:bodyPr/>
          <a:lstStyle/>
          <a:p>
            <a:fld id="{86CB4B4D-7CA3-9044-876B-883B54F8677D}" type="slidenum">
              <a:rPr lang="en-US" smtClean="0"/>
              <a:t>9</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00">
        <p159:morph option="byObject"/>
      </p:transition>
    </mc:Choice>
    <mc:Fallback>
      <p:transition spd="slow">
        <p:fade/>
      </p:transition>
    </mc:Fallback>
  </mc:AlternateContent>
</p:sld>
</file>

<file path=ppt/theme/theme1.xml><?xml version="1.0" encoding="utf-8"?>
<a:theme xmlns:a="http://schemas.openxmlformats.org/drawingml/2006/main" name="GestaltVTI">
  <a:themeElements>
    <a:clrScheme name="GestaltVTI">
      <a:dk1>
        <a:srgbClr val="000000"/>
      </a:dk1>
      <a:lt1>
        <a:srgbClr val="000000"/>
      </a:lt1>
      <a:dk2>
        <a:srgbClr val="A7A7A7"/>
      </a:dk2>
      <a:lt2>
        <a:srgbClr val="535353"/>
      </a:lt2>
      <a:accent1>
        <a:srgbClr val="EBA000"/>
      </a:accent1>
      <a:accent2>
        <a:srgbClr val="00BAC8"/>
      </a:accent2>
      <a:accent3>
        <a:srgbClr val="E64823"/>
      </a:accent3>
      <a:accent4>
        <a:srgbClr val="4D5AFF"/>
      </a:accent4>
      <a:accent5>
        <a:srgbClr val="FE5D21"/>
      </a:accent5>
      <a:accent6>
        <a:srgbClr val="00C777"/>
      </a:accent6>
      <a:hlink>
        <a:srgbClr val="0000FF"/>
      </a:hlink>
      <a:folHlink>
        <a:srgbClr val="FF00FF"/>
      </a:folHlink>
    </a:clrScheme>
    <a:fontScheme name="GestaltVTI">
      <a:majorFont>
        <a:latin typeface="Aptos"/>
        <a:ea typeface="Aptos"/>
        <a:cs typeface="Aptos"/>
      </a:majorFont>
      <a:minorFont>
        <a:latin typeface="Arial"/>
        <a:ea typeface="Arial"/>
        <a:cs typeface="Arial"/>
      </a:minorFont>
    </a:fontScheme>
    <a:fmtScheme name="GestaltVT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Bierstadt"/>
            <a:ea typeface="Bierstadt"/>
            <a:cs typeface="Bierstadt"/>
            <a:sym typeface="Bierstad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Bierstadt"/>
            <a:ea typeface="Bierstadt"/>
            <a:cs typeface="Bierstadt"/>
            <a:sym typeface="Bierstad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GestaltVTI">
  <a:themeElements>
    <a:clrScheme name="GestaltVTI">
      <a:dk1>
        <a:srgbClr val="000000"/>
      </a:dk1>
      <a:lt1>
        <a:srgbClr val="FFFFFF"/>
      </a:lt1>
      <a:dk2>
        <a:srgbClr val="A7A7A7"/>
      </a:dk2>
      <a:lt2>
        <a:srgbClr val="535353"/>
      </a:lt2>
      <a:accent1>
        <a:srgbClr val="EBA000"/>
      </a:accent1>
      <a:accent2>
        <a:srgbClr val="00BAC8"/>
      </a:accent2>
      <a:accent3>
        <a:srgbClr val="E64823"/>
      </a:accent3>
      <a:accent4>
        <a:srgbClr val="4D5AFF"/>
      </a:accent4>
      <a:accent5>
        <a:srgbClr val="FE5D21"/>
      </a:accent5>
      <a:accent6>
        <a:srgbClr val="00C777"/>
      </a:accent6>
      <a:hlink>
        <a:srgbClr val="0000FF"/>
      </a:hlink>
      <a:folHlink>
        <a:srgbClr val="FF00FF"/>
      </a:folHlink>
    </a:clrScheme>
    <a:fontScheme name="GestaltVTI">
      <a:majorFont>
        <a:latin typeface="Aptos"/>
        <a:ea typeface="Aptos"/>
        <a:cs typeface="Aptos"/>
      </a:majorFont>
      <a:minorFont>
        <a:latin typeface="Arial"/>
        <a:ea typeface="Arial"/>
        <a:cs typeface="Arial"/>
      </a:minorFont>
    </a:fontScheme>
    <a:fmtScheme name="GestaltVT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Bierstadt"/>
            <a:ea typeface="Bierstadt"/>
            <a:cs typeface="Bierstadt"/>
            <a:sym typeface="Bierstad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Bierstadt"/>
            <a:ea typeface="Bierstadt"/>
            <a:cs typeface="Bierstadt"/>
            <a:sym typeface="Bierstad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Override1.xml><?xml version="1.0" encoding="utf-8"?>
<a:themeOverride xmlns:a="http://schemas.openxmlformats.org/drawingml/2006/main">
  <a:clrScheme name="GestaltVTI">
    <a:dk1>
      <a:srgbClr val="000000"/>
    </a:dk1>
    <a:lt1>
      <a:srgbClr val="000000"/>
    </a:lt1>
    <a:dk2>
      <a:srgbClr val="A7A7A7"/>
    </a:dk2>
    <a:lt2>
      <a:srgbClr val="535353"/>
    </a:lt2>
    <a:accent1>
      <a:srgbClr val="EBA000"/>
    </a:accent1>
    <a:accent2>
      <a:srgbClr val="00BAC8"/>
    </a:accent2>
    <a:accent3>
      <a:srgbClr val="E64823"/>
    </a:accent3>
    <a:accent4>
      <a:srgbClr val="4D5AFF"/>
    </a:accent4>
    <a:accent5>
      <a:srgbClr val="FE5D21"/>
    </a:accent5>
    <a:accent6>
      <a:srgbClr val="00C777"/>
    </a:accent6>
    <a:hlink>
      <a:srgbClr val="0000FF"/>
    </a:hlink>
    <a:folHlink>
      <a:srgbClr val="FF00FF"/>
    </a:folHlink>
  </a:clrScheme>
</a:themeOverrid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31</Slides>
  <Notes>29</Notes>
  <HiddenSlides>0</HiddenSlide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GestaltVTI</vt:lpstr>
      <vt:lpstr>Designing a 16-Bit RISC-V Processor with 8 Instructions Using Vivado</vt:lpstr>
      <vt:lpstr>Agenda for Today's Presentation</vt:lpstr>
      <vt:lpstr>The team</vt:lpstr>
      <vt:lpstr>Introduction to the Project</vt:lpstr>
      <vt:lpstr>Project Objectives and Goals</vt:lpstr>
      <vt:lpstr>Introduction to the PYNQ-Z2 Board</vt:lpstr>
      <vt:lpstr>Processor Architecture and  Instruction Set</vt:lpstr>
      <vt:lpstr>Overview of the 16-Bit Processor Architecture</vt:lpstr>
      <vt:lpstr>PowerPoint Presentation</vt:lpstr>
      <vt:lpstr>Instruction Set</vt:lpstr>
      <vt:lpstr>Instruction Implementation</vt:lpstr>
      <vt:lpstr>ADD/ADDI/SUBI instructions</vt:lpstr>
      <vt:lpstr>BEQ &amp; JARL</vt:lpstr>
      <vt:lpstr>LUI: Load Upper Immediate</vt:lpstr>
      <vt:lpstr>LW &amp; SW</vt:lpstr>
      <vt:lpstr>How do we fetch instructions?</vt:lpstr>
      <vt:lpstr>Simulation</vt:lpstr>
      <vt:lpstr>Scheme for the Simulation Environment in Vivado</vt:lpstr>
      <vt:lpstr>Dual port AXI Instruction memory</vt:lpstr>
      <vt:lpstr>Dual port AXI Instruction memory</vt:lpstr>
      <vt:lpstr>Dual port AXI Instruction memory</vt:lpstr>
      <vt:lpstr>Testing and Validating the Processor on Hardware</vt:lpstr>
      <vt:lpstr>Testing</vt:lpstr>
      <vt:lpstr>Using Waveforms and integrated programme counter for tests</vt:lpstr>
      <vt:lpstr>PowerPoint Presentation</vt:lpstr>
      <vt:lpstr>Using Python and Pynq library to conduct real life tests</vt:lpstr>
      <vt:lpstr>Using Python and Pynq library to conduct real life tests</vt:lpstr>
      <vt:lpstr>Using Python and Pynq library to conduct real life tests</vt:lpstr>
      <vt:lpstr>Conclusion and Future Work</vt:lpstr>
      <vt:lpstr>Challenges Faced and Solutions Implemented</vt:lpstr>
      <vt:lpstr>Potential Improvements and 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1</cp:revision>
  <dcterms:modified xsi:type="dcterms:W3CDTF">2025-02-07T17:18:40Z</dcterms:modified>
</cp:coreProperties>
</file>